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816266-1F9C-F457-4A73-F24D6047958A}" v="37" dt="2025-07-01T22:25:11.5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05525"/>
            <a:ext cx="6241500" cy="18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63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033875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39;p2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"/>
          <p:cNvSpPr txBox="1">
            <a:spLocks noGrp="1"/>
          </p:cNvSpPr>
          <p:nvPr>
            <p:ph type="title" hasCustomPrompt="1"/>
          </p:nvPr>
        </p:nvSpPr>
        <p:spPr>
          <a:xfrm>
            <a:off x="704025" y="1775875"/>
            <a:ext cx="4683600" cy="12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59" name="Google Shape;259;p11"/>
          <p:cNvSpPr txBox="1">
            <a:spLocks noGrp="1"/>
          </p:cNvSpPr>
          <p:nvPr>
            <p:ph type="subTitle" idx="1"/>
          </p:nvPr>
        </p:nvSpPr>
        <p:spPr>
          <a:xfrm>
            <a:off x="704025" y="3073250"/>
            <a:ext cx="44628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260" name="Google Shape;260;p11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261" name="Google Shape;261;p11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262" name="Google Shape;262;p11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1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1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1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1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1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1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1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1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1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1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1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1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1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1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1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1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1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1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1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1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1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1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11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289" name="Google Shape;289;p11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1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1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1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1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1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1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1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1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1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1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1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1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1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1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1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1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1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1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3"/>
          <p:cNvSpPr txBox="1">
            <a:spLocks noGrp="1"/>
          </p:cNvSpPr>
          <p:nvPr>
            <p:ph type="title" idx="2" hasCustomPrompt="1"/>
          </p:nvPr>
        </p:nvSpPr>
        <p:spPr>
          <a:xfrm>
            <a:off x="796200" y="145110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19" name="Google Shape;319;p13"/>
          <p:cNvSpPr txBox="1">
            <a:spLocks noGrp="1"/>
          </p:cNvSpPr>
          <p:nvPr>
            <p:ph type="title" idx="3" hasCustomPrompt="1"/>
          </p:nvPr>
        </p:nvSpPr>
        <p:spPr>
          <a:xfrm>
            <a:off x="796200" y="3086369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title" idx="4" hasCustomPrompt="1"/>
          </p:nvPr>
        </p:nvSpPr>
        <p:spPr>
          <a:xfrm>
            <a:off x="3492701" y="145110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5" hasCustomPrompt="1"/>
          </p:nvPr>
        </p:nvSpPr>
        <p:spPr>
          <a:xfrm>
            <a:off x="3492701" y="3086369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2" name="Google Shape;322;p13"/>
          <p:cNvSpPr txBox="1">
            <a:spLocks noGrp="1"/>
          </p:cNvSpPr>
          <p:nvPr>
            <p:ph type="title" idx="6" hasCustomPrompt="1"/>
          </p:nvPr>
        </p:nvSpPr>
        <p:spPr>
          <a:xfrm>
            <a:off x="6194750" y="1451104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3" name="Google Shape;323;p13"/>
          <p:cNvSpPr txBox="1">
            <a:spLocks noGrp="1"/>
          </p:cNvSpPr>
          <p:nvPr>
            <p:ph type="title" idx="7" hasCustomPrompt="1"/>
          </p:nvPr>
        </p:nvSpPr>
        <p:spPr>
          <a:xfrm>
            <a:off x="6194750" y="3086369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4" name="Google Shape;324;p13"/>
          <p:cNvSpPr txBox="1">
            <a:spLocks noGrp="1"/>
          </p:cNvSpPr>
          <p:nvPr>
            <p:ph type="subTitle" idx="1"/>
          </p:nvPr>
        </p:nvSpPr>
        <p:spPr>
          <a:xfrm>
            <a:off x="720000" y="21410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5" name="Google Shape;325;p13"/>
          <p:cNvSpPr txBox="1">
            <a:spLocks noGrp="1"/>
          </p:cNvSpPr>
          <p:nvPr>
            <p:ph type="subTitle" idx="8"/>
          </p:nvPr>
        </p:nvSpPr>
        <p:spPr>
          <a:xfrm>
            <a:off x="3419275" y="21410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6" name="Google Shape;326;p13"/>
          <p:cNvSpPr txBox="1">
            <a:spLocks noGrp="1"/>
          </p:cNvSpPr>
          <p:nvPr>
            <p:ph type="subTitle" idx="9"/>
          </p:nvPr>
        </p:nvSpPr>
        <p:spPr>
          <a:xfrm>
            <a:off x="6118550" y="2141075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7" name="Google Shape;327;p13"/>
          <p:cNvSpPr txBox="1">
            <a:spLocks noGrp="1"/>
          </p:cNvSpPr>
          <p:nvPr>
            <p:ph type="subTitle" idx="13"/>
          </p:nvPr>
        </p:nvSpPr>
        <p:spPr>
          <a:xfrm>
            <a:off x="720000" y="37269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8" name="Google Shape;328;p13"/>
          <p:cNvSpPr txBox="1">
            <a:spLocks noGrp="1"/>
          </p:cNvSpPr>
          <p:nvPr>
            <p:ph type="subTitle" idx="14"/>
          </p:nvPr>
        </p:nvSpPr>
        <p:spPr>
          <a:xfrm>
            <a:off x="3419275" y="37269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9" name="Google Shape;329;p13"/>
          <p:cNvSpPr txBox="1">
            <a:spLocks noGrp="1"/>
          </p:cNvSpPr>
          <p:nvPr>
            <p:ph type="subTitle" idx="15"/>
          </p:nvPr>
        </p:nvSpPr>
        <p:spPr>
          <a:xfrm>
            <a:off x="6118550" y="3726950"/>
            <a:ext cx="23055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14"/>
          <p:cNvSpPr txBox="1">
            <a:spLocks noGrp="1"/>
          </p:cNvSpPr>
          <p:nvPr>
            <p:ph type="subTitle" idx="1"/>
          </p:nvPr>
        </p:nvSpPr>
        <p:spPr>
          <a:xfrm>
            <a:off x="937625" y="2566575"/>
            <a:ext cx="21753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14"/>
          <p:cNvSpPr txBox="1">
            <a:spLocks noGrp="1"/>
          </p:cNvSpPr>
          <p:nvPr>
            <p:ph type="subTitle" idx="2"/>
          </p:nvPr>
        </p:nvSpPr>
        <p:spPr>
          <a:xfrm>
            <a:off x="3484347" y="2566575"/>
            <a:ext cx="21753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14"/>
          <p:cNvSpPr txBox="1">
            <a:spLocks noGrp="1"/>
          </p:cNvSpPr>
          <p:nvPr>
            <p:ph type="subTitle" idx="3"/>
          </p:nvPr>
        </p:nvSpPr>
        <p:spPr>
          <a:xfrm>
            <a:off x="6031075" y="2566575"/>
            <a:ext cx="2175300" cy="15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14"/>
          <p:cNvSpPr txBox="1">
            <a:spLocks noGrp="1"/>
          </p:cNvSpPr>
          <p:nvPr>
            <p:ph type="subTitle" idx="4"/>
          </p:nvPr>
        </p:nvSpPr>
        <p:spPr>
          <a:xfrm>
            <a:off x="937625" y="2144676"/>
            <a:ext cx="21753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14"/>
          <p:cNvSpPr txBox="1">
            <a:spLocks noGrp="1"/>
          </p:cNvSpPr>
          <p:nvPr>
            <p:ph type="subTitle" idx="5"/>
          </p:nvPr>
        </p:nvSpPr>
        <p:spPr>
          <a:xfrm>
            <a:off x="3484350" y="2144676"/>
            <a:ext cx="21753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7" name="Google Shape;337;p14"/>
          <p:cNvSpPr txBox="1">
            <a:spLocks noGrp="1"/>
          </p:cNvSpPr>
          <p:nvPr>
            <p:ph type="subTitle" idx="6"/>
          </p:nvPr>
        </p:nvSpPr>
        <p:spPr>
          <a:xfrm>
            <a:off x="6031075" y="2144676"/>
            <a:ext cx="2175300" cy="49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15"/>
          <p:cNvSpPr txBox="1">
            <a:spLocks noGrp="1"/>
          </p:cNvSpPr>
          <p:nvPr>
            <p:ph type="subTitle" idx="1"/>
          </p:nvPr>
        </p:nvSpPr>
        <p:spPr>
          <a:xfrm>
            <a:off x="717177" y="1758819"/>
            <a:ext cx="2766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5"/>
          <p:cNvSpPr txBox="1">
            <a:spLocks noGrp="1"/>
          </p:cNvSpPr>
          <p:nvPr>
            <p:ph type="subTitle" idx="2"/>
          </p:nvPr>
        </p:nvSpPr>
        <p:spPr>
          <a:xfrm>
            <a:off x="3580911" y="1758819"/>
            <a:ext cx="2766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5"/>
          <p:cNvSpPr txBox="1">
            <a:spLocks noGrp="1"/>
          </p:cNvSpPr>
          <p:nvPr>
            <p:ph type="subTitle" idx="3"/>
          </p:nvPr>
        </p:nvSpPr>
        <p:spPr>
          <a:xfrm>
            <a:off x="717177" y="3118023"/>
            <a:ext cx="2766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15"/>
          <p:cNvSpPr txBox="1">
            <a:spLocks noGrp="1"/>
          </p:cNvSpPr>
          <p:nvPr>
            <p:ph type="subTitle" idx="4"/>
          </p:nvPr>
        </p:nvSpPr>
        <p:spPr>
          <a:xfrm>
            <a:off x="3580911" y="3118023"/>
            <a:ext cx="27666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5"/>
          <p:cNvSpPr txBox="1">
            <a:spLocks noGrp="1"/>
          </p:cNvSpPr>
          <p:nvPr>
            <p:ph type="subTitle" idx="5"/>
          </p:nvPr>
        </p:nvSpPr>
        <p:spPr>
          <a:xfrm>
            <a:off x="717178" y="1134900"/>
            <a:ext cx="27666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5" name="Google Shape;345;p15"/>
          <p:cNvSpPr txBox="1">
            <a:spLocks noGrp="1"/>
          </p:cNvSpPr>
          <p:nvPr>
            <p:ph type="subTitle" idx="6"/>
          </p:nvPr>
        </p:nvSpPr>
        <p:spPr>
          <a:xfrm>
            <a:off x="717178" y="2494128"/>
            <a:ext cx="27666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6" name="Google Shape;346;p15"/>
          <p:cNvSpPr txBox="1">
            <a:spLocks noGrp="1"/>
          </p:cNvSpPr>
          <p:nvPr>
            <p:ph type="subTitle" idx="7"/>
          </p:nvPr>
        </p:nvSpPr>
        <p:spPr>
          <a:xfrm>
            <a:off x="3580886" y="1134900"/>
            <a:ext cx="27666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7" name="Google Shape;347;p15"/>
          <p:cNvSpPr txBox="1">
            <a:spLocks noGrp="1"/>
          </p:cNvSpPr>
          <p:nvPr>
            <p:ph type="subTitle" idx="8"/>
          </p:nvPr>
        </p:nvSpPr>
        <p:spPr>
          <a:xfrm>
            <a:off x="3580886" y="2494128"/>
            <a:ext cx="27666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8" name="Google Shape;348;p15"/>
          <p:cNvSpPr>
            <a:spLocks noGrp="1"/>
          </p:cNvSpPr>
          <p:nvPr>
            <p:ph type="pic" idx="9"/>
          </p:nvPr>
        </p:nvSpPr>
        <p:spPr>
          <a:xfrm>
            <a:off x="6528700" y="883350"/>
            <a:ext cx="2043600" cy="3376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6"/>
          <p:cNvSpPr txBox="1">
            <a:spLocks noGrp="1"/>
          </p:cNvSpPr>
          <p:nvPr>
            <p:ph type="subTitle" idx="1"/>
          </p:nvPr>
        </p:nvSpPr>
        <p:spPr>
          <a:xfrm>
            <a:off x="725750" y="1637248"/>
            <a:ext cx="1986000" cy="8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6"/>
          <p:cNvSpPr txBox="1">
            <a:spLocks noGrp="1"/>
          </p:cNvSpPr>
          <p:nvPr>
            <p:ph type="subTitle" idx="2"/>
          </p:nvPr>
        </p:nvSpPr>
        <p:spPr>
          <a:xfrm>
            <a:off x="3123654" y="1637256"/>
            <a:ext cx="1986000" cy="8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16"/>
          <p:cNvSpPr txBox="1">
            <a:spLocks noGrp="1"/>
          </p:cNvSpPr>
          <p:nvPr>
            <p:ph type="subTitle" idx="3"/>
          </p:nvPr>
        </p:nvSpPr>
        <p:spPr>
          <a:xfrm>
            <a:off x="725756" y="342589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6"/>
          <p:cNvSpPr txBox="1">
            <a:spLocks noGrp="1"/>
          </p:cNvSpPr>
          <p:nvPr>
            <p:ph type="subTitle" idx="4"/>
          </p:nvPr>
        </p:nvSpPr>
        <p:spPr>
          <a:xfrm>
            <a:off x="3123656" y="342589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6"/>
          <p:cNvSpPr txBox="1">
            <a:spLocks noGrp="1"/>
          </p:cNvSpPr>
          <p:nvPr>
            <p:ph type="subTitle" idx="5"/>
          </p:nvPr>
        </p:nvSpPr>
        <p:spPr>
          <a:xfrm>
            <a:off x="5517847" y="1637256"/>
            <a:ext cx="1986000" cy="8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6"/>
          <p:cNvSpPr txBox="1">
            <a:spLocks noGrp="1"/>
          </p:cNvSpPr>
          <p:nvPr>
            <p:ph type="subTitle" idx="6"/>
          </p:nvPr>
        </p:nvSpPr>
        <p:spPr>
          <a:xfrm>
            <a:off x="5517844" y="3425890"/>
            <a:ext cx="19860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6"/>
          <p:cNvSpPr txBox="1">
            <a:spLocks noGrp="1"/>
          </p:cNvSpPr>
          <p:nvPr>
            <p:ph type="subTitle" idx="7"/>
          </p:nvPr>
        </p:nvSpPr>
        <p:spPr>
          <a:xfrm>
            <a:off x="733556" y="1060275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8" name="Google Shape;358;p16"/>
          <p:cNvSpPr txBox="1">
            <a:spLocks noGrp="1"/>
          </p:cNvSpPr>
          <p:nvPr>
            <p:ph type="subTitle" idx="8"/>
          </p:nvPr>
        </p:nvSpPr>
        <p:spPr>
          <a:xfrm>
            <a:off x="3127556" y="1060284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9" name="Google Shape;359;p16"/>
          <p:cNvSpPr txBox="1">
            <a:spLocks noGrp="1"/>
          </p:cNvSpPr>
          <p:nvPr>
            <p:ph type="subTitle" idx="9"/>
          </p:nvPr>
        </p:nvSpPr>
        <p:spPr>
          <a:xfrm>
            <a:off x="5521744" y="1060284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0" name="Google Shape;360;p16"/>
          <p:cNvSpPr txBox="1">
            <a:spLocks noGrp="1"/>
          </p:cNvSpPr>
          <p:nvPr>
            <p:ph type="subTitle" idx="13"/>
          </p:nvPr>
        </p:nvSpPr>
        <p:spPr>
          <a:xfrm>
            <a:off x="725756" y="2845800"/>
            <a:ext cx="19860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1" name="Google Shape;361;p16"/>
          <p:cNvSpPr txBox="1">
            <a:spLocks noGrp="1"/>
          </p:cNvSpPr>
          <p:nvPr>
            <p:ph type="subTitle" idx="14"/>
          </p:nvPr>
        </p:nvSpPr>
        <p:spPr>
          <a:xfrm>
            <a:off x="3127560" y="2845800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2" name="Google Shape;362;p16"/>
          <p:cNvSpPr txBox="1">
            <a:spLocks noGrp="1"/>
          </p:cNvSpPr>
          <p:nvPr>
            <p:ph type="subTitle" idx="15"/>
          </p:nvPr>
        </p:nvSpPr>
        <p:spPr>
          <a:xfrm>
            <a:off x="5521746" y="2845800"/>
            <a:ext cx="19782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7"/>
          <p:cNvSpPr txBox="1">
            <a:spLocks noGrp="1"/>
          </p:cNvSpPr>
          <p:nvPr>
            <p:ph type="title" hasCustomPrompt="1"/>
          </p:nvPr>
        </p:nvSpPr>
        <p:spPr>
          <a:xfrm>
            <a:off x="4634288" y="310927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7"/>
          <p:cNvSpPr txBox="1">
            <a:spLocks noGrp="1"/>
          </p:cNvSpPr>
          <p:nvPr>
            <p:ph type="subTitle" idx="1"/>
          </p:nvPr>
        </p:nvSpPr>
        <p:spPr>
          <a:xfrm>
            <a:off x="4634300" y="3883921"/>
            <a:ext cx="34926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6" name="Google Shape;366;p17"/>
          <p:cNvSpPr txBox="1">
            <a:spLocks noGrp="1"/>
          </p:cNvSpPr>
          <p:nvPr>
            <p:ph type="title" idx="2" hasCustomPrompt="1"/>
          </p:nvPr>
        </p:nvSpPr>
        <p:spPr>
          <a:xfrm>
            <a:off x="4634300" y="80093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17"/>
          <p:cNvSpPr txBox="1">
            <a:spLocks noGrp="1"/>
          </p:cNvSpPr>
          <p:nvPr>
            <p:ph type="subTitle" idx="3"/>
          </p:nvPr>
        </p:nvSpPr>
        <p:spPr>
          <a:xfrm>
            <a:off x="4634300" y="1575874"/>
            <a:ext cx="34926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8" name="Google Shape;368;p17"/>
          <p:cNvSpPr txBox="1">
            <a:spLocks noGrp="1"/>
          </p:cNvSpPr>
          <p:nvPr>
            <p:ph type="title" idx="4" hasCustomPrompt="1"/>
          </p:nvPr>
        </p:nvSpPr>
        <p:spPr>
          <a:xfrm>
            <a:off x="4634288" y="1952371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17"/>
          <p:cNvSpPr txBox="1">
            <a:spLocks noGrp="1"/>
          </p:cNvSpPr>
          <p:nvPr>
            <p:ph type="subTitle" idx="5"/>
          </p:nvPr>
        </p:nvSpPr>
        <p:spPr>
          <a:xfrm>
            <a:off x="4634300" y="2727021"/>
            <a:ext cx="3492600" cy="3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370" name="Google Shape;370;p17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371" name="Google Shape;371;p17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372" name="Google Shape;372;p17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7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7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7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7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7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7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7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7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7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7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7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7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7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7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7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7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7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7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7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7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7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7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7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7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7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17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399" name="Google Shape;399;p17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7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7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7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7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7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7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7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7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7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7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7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7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7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7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7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7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7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7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7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7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7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7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7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7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5" name="Google Shape;425;p17"/>
          <p:cNvSpPr>
            <a:spLocks noGrp="1"/>
          </p:cNvSpPr>
          <p:nvPr>
            <p:ph type="pic" idx="6"/>
          </p:nvPr>
        </p:nvSpPr>
        <p:spPr>
          <a:xfrm>
            <a:off x="781400" y="660550"/>
            <a:ext cx="3048000" cy="36612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8"/>
          <p:cNvSpPr txBox="1">
            <a:spLocks noGrp="1"/>
          </p:cNvSpPr>
          <p:nvPr>
            <p:ph type="title"/>
          </p:nvPr>
        </p:nvSpPr>
        <p:spPr>
          <a:xfrm>
            <a:off x="2347938" y="9972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18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9" name="Google Shape;429;p18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200" b="1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30" name="Google Shape;430;p18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431" name="Google Shape;431;p18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432" name="Google Shape;432;p18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8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8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8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8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8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8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8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8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8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8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8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8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8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8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8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8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8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8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8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8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8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8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8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" name="Google Shape;458;p18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459" name="Google Shape;459;p18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8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8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8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8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8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8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8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8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8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8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8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8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8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8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8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8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8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8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8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8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8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8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8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8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8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6" name="Google Shape;486;p19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487" name="Google Shape;487;p19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488" name="Google Shape;488;p19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9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9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" name="Google Shape;514;p19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515" name="Google Shape;515;p19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9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9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19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9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9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9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9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9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9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9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9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19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9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9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9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9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9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9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19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9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9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9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9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9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0"/>
          <p:cNvSpPr/>
          <p:nvPr/>
        </p:nvSpPr>
        <p:spPr>
          <a:xfrm>
            <a:off x="-539475" y="3065250"/>
            <a:ext cx="1451700" cy="927900"/>
          </a:xfrm>
          <a:prstGeom prst="star10">
            <a:avLst>
              <a:gd name="adj" fmla="val 28496"/>
              <a:gd name="hf" fmla="val 105146"/>
            </a:avLst>
          </a:pr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66675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0"/>
          <p:cNvSpPr/>
          <p:nvPr/>
        </p:nvSpPr>
        <p:spPr>
          <a:xfrm>
            <a:off x="7393950" y="603525"/>
            <a:ext cx="1845000" cy="1179300"/>
          </a:xfrm>
          <a:prstGeom prst="star10">
            <a:avLst>
              <a:gd name="adj" fmla="val 28496"/>
              <a:gd name="hf" fmla="val 105146"/>
            </a:avLst>
          </a:pr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66675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 txBox="1">
            <a:spLocks noGrp="1"/>
          </p:cNvSpPr>
          <p:nvPr>
            <p:ph type="title"/>
          </p:nvPr>
        </p:nvSpPr>
        <p:spPr>
          <a:xfrm>
            <a:off x="3893475" y="2571975"/>
            <a:ext cx="4617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title" idx="2" hasCustomPrompt="1"/>
          </p:nvPr>
        </p:nvSpPr>
        <p:spPr>
          <a:xfrm>
            <a:off x="3875925" y="1321975"/>
            <a:ext cx="12357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69" name="Google Shape;69;p3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70" name="Google Shape;70;p3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3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98" name="Google Shape;98;p3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3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3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" name="Google Shape;124;p3"/>
          <p:cNvSpPr>
            <a:spLocks noGrp="1"/>
          </p:cNvSpPr>
          <p:nvPr>
            <p:ph type="pic" idx="3"/>
          </p:nvPr>
        </p:nvSpPr>
        <p:spPr>
          <a:xfrm>
            <a:off x="578075" y="792225"/>
            <a:ext cx="2633700" cy="35343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9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1"/>
          </p:nvPr>
        </p:nvSpPr>
        <p:spPr>
          <a:xfrm>
            <a:off x="4923249" y="2497950"/>
            <a:ext cx="2505600" cy="15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ubTitle" idx="2"/>
          </p:nvPr>
        </p:nvSpPr>
        <p:spPr>
          <a:xfrm>
            <a:off x="1715375" y="2497950"/>
            <a:ext cx="2505600" cy="15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5"/>
          <p:cNvSpPr txBox="1">
            <a:spLocks noGrp="1"/>
          </p:cNvSpPr>
          <p:nvPr>
            <p:ph type="subTitle" idx="3"/>
          </p:nvPr>
        </p:nvSpPr>
        <p:spPr>
          <a:xfrm>
            <a:off x="1715375" y="2066003"/>
            <a:ext cx="2505600" cy="4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subTitle" idx="4"/>
          </p:nvPr>
        </p:nvSpPr>
        <p:spPr>
          <a:xfrm>
            <a:off x="4923250" y="2066003"/>
            <a:ext cx="2505600" cy="49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title"/>
          </p:nvPr>
        </p:nvSpPr>
        <p:spPr>
          <a:xfrm>
            <a:off x="811975" y="996700"/>
            <a:ext cx="4294800" cy="11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1"/>
          </p:nvPr>
        </p:nvSpPr>
        <p:spPr>
          <a:xfrm>
            <a:off x="811975" y="224702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9" name="Google Shape;139;p7"/>
          <p:cNvSpPr>
            <a:spLocks noGrp="1"/>
          </p:cNvSpPr>
          <p:nvPr>
            <p:ph type="pic" idx="2"/>
          </p:nvPr>
        </p:nvSpPr>
        <p:spPr>
          <a:xfrm>
            <a:off x="5704750" y="768425"/>
            <a:ext cx="2472900" cy="36066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04775" dir="5400000" algn="bl" rotWithShape="0">
              <a:schemeClr val="dk1"/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42" name="Google Shape;142;p8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143" name="Google Shape;143;p8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144" name="Google Shape;144;p8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8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8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8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8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8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8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8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8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8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8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8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8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8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8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8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8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8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8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8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8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8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" name="Google Shape;170;p8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171" name="Google Shape;171;p8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8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8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8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8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8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8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8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00" name="Google Shape;200;p9"/>
          <p:cNvGrpSpPr/>
          <p:nvPr/>
        </p:nvGrpSpPr>
        <p:grpSpPr>
          <a:xfrm>
            <a:off x="0" y="127325"/>
            <a:ext cx="9144000" cy="4877900"/>
            <a:chOff x="0" y="127325"/>
            <a:chExt cx="9144000" cy="4877900"/>
          </a:xfrm>
        </p:grpSpPr>
        <p:grpSp>
          <p:nvGrpSpPr>
            <p:cNvPr id="201" name="Google Shape;201;p9"/>
            <p:cNvGrpSpPr/>
            <p:nvPr/>
          </p:nvGrpSpPr>
          <p:grpSpPr>
            <a:xfrm>
              <a:off x="0" y="4697725"/>
              <a:ext cx="9144000" cy="307500"/>
              <a:chOff x="0" y="4732050"/>
              <a:chExt cx="9144000" cy="307500"/>
            </a:xfrm>
          </p:grpSpPr>
          <p:sp>
            <p:nvSpPr>
              <p:cNvPr id="202" name="Google Shape;202;p9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9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9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9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9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9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9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9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9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9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9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9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9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9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9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9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9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9"/>
            <p:cNvGrpSpPr/>
            <p:nvPr/>
          </p:nvGrpSpPr>
          <p:grpSpPr>
            <a:xfrm>
              <a:off x="0" y="127325"/>
              <a:ext cx="9144000" cy="307500"/>
              <a:chOff x="0" y="4732050"/>
              <a:chExt cx="9144000" cy="307500"/>
            </a:xfrm>
          </p:grpSpPr>
          <p:sp>
            <p:nvSpPr>
              <p:cNvPr id="229" name="Google Shape;229;p9"/>
              <p:cNvSpPr/>
              <p:nvPr/>
            </p:nvSpPr>
            <p:spPr>
              <a:xfrm>
                <a:off x="0" y="4732050"/>
                <a:ext cx="9144000" cy="307500"/>
              </a:xfrm>
              <a:prstGeom prst="rect">
                <a:avLst/>
              </a:prstGeom>
              <a:solidFill>
                <a:schemeClr val="dk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9"/>
              <p:cNvSpPr/>
              <p:nvPr/>
            </p:nvSpPr>
            <p:spPr>
              <a:xfrm>
                <a:off x="176800" y="48016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9"/>
              <p:cNvSpPr/>
              <p:nvPr/>
            </p:nvSpPr>
            <p:spPr>
              <a:xfrm>
                <a:off x="538229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9"/>
              <p:cNvSpPr/>
              <p:nvPr/>
            </p:nvSpPr>
            <p:spPr>
              <a:xfrm>
                <a:off x="899658" y="48015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9"/>
              <p:cNvSpPr/>
              <p:nvPr/>
            </p:nvSpPr>
            <p:spPr>
              <a:xfrm>
                <a:off x="1261088" y="48015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9"/>
              <p:cNvSpPr/>
              <p:nvPr/>
            </p:nvSpPr>
            <p:spPr>
              <a:xfrm>
                <a:off x="1622517" y="48015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9"/>
              <p:cNvSpPr/>
              <p:nvPr/>
            </p:nvSpPr>
            <p:spPr>
              <a:xfrm>
                <a:off x="1983946" y="48015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9"/>
              <p:cNvSpPr/>
              <p:nvPr/>
            </p:nvSpPr>
            <p:spPr>
              <a:xfrm>
                <a:off x="2345375" y="48015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9"/>
              <p:cNvSpPr/>
              <p:nvPr/>
            </p:nvSpPr>
            <p:spPr>
              <a:xfrm>
                <a:off x="2706804" y="48015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3068233" y="48015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9"/>
              <p:cNvSpPr/>
              <p:nvPr/>
            </p:nvSpPr>
            <p:spPr>
              <a:xfrm>
                <a:off x="3429663" y="48015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9"/>
              <p:cNvSpPr/>
              <p:nvPr/>
            </p:nvSpPr>
            <p:spPr>
              <a:xfrm>
                <a:off x="3791092" y="48014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9"/>
              <p:cNvSpPr/>
              <p:nvPr/>
            </p:nvSpPr>
            <p:spPr>
              <a:xfrm>
                <a:off x="4152521" y="48014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9"/>
              <p:cNvSpPr/>
              <p:nvPr/>
            </p:nvSpPr>
            <p:spPr>
              <a:xfrm>
                <a:off x="4513950" y="48014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>
                <a:off x="4875379" y="48014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9"/>
              <p:cNvSpPr/>
              <p:nvPr/>
            </p:nvSpPr>
            <p:spPr>
              <a:xfrm>
                <a:off x="5236808" y="48014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9"/>
              <p:cNvSpPr/>
              <p:nvPr/>
            </p:nvSpPr>
            <p:spPr>
              <a:xfrm>
                <a:off x="5598238" y="48014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5959667" y="480141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9"/>
              <p:cNvSpPr/>
              <p:nvPr/>
            </p:nvSpPr>
            <p:spPr>
              <a:xfrm>
                <a:off x="6321096" y="48014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9"/>
              <p:cNvSpPr/>
              <p:nvPr/>
            </p:nvSpPr>
            <p:spPr>
              <a:xfrm>
                <a:off x="6682525" y="480138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7043954" y="480137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7405383" y="4801363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7766813" y="480135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9"/>
              <p:cNvSpPr/>
              <p:nvPr/>
            </p:nvSpPr>
            <p:spPr>
              <a:xfrm>
                <a:off x="8128242" y="4801338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8489671" y="4801325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9"/>
              <p:cNvSpPr/>
              <p:nvPr/>
            </p:nvSpPr>
            <p:spPr>
              <a:xfrm>
                <a:off x="8851100" y="4801600"/>
                <a:ext cx="116100" cy="168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spd="med">
    <p:push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1"/>
          <p:cNvSpPr/>
          <p:nvPr/>
        </p:nvSpPr>
        <p:spPr>
          <a:xfrm>
            <a:off x="5518175" y="4154800"/>
            <a:ext cx="3112854" cy="263599"/>
          </a:xfrm>
          <a:custGeom>
            <a:avLst/>
            <a:gdLst/>
            <a:ahLst/>
            <a:cxnLst/>
            <a:rect l="l" t="t" r="r" b="b"/>
            <a:pathLst>
              <a:path w="82921" h="4819" extrusionOk="0">
                <a:moveTo>
                  <a:pt x="81" y="1"/>
                </a:moveTo>
                <a:cubicBezTo>
                  <a:pt x="27" y="81"/>
                  <a:pt x="27" y="135"/>
                  <a:pt x="0" y="161"/>
                </a:cubicBezTo>
                <a:cubicBezTo>
                  <a:pt x="107" y="2731"/>
                  <a:pt x="2249" y="4819"/>
                  <a:pt x="4845" y="4819"/>
                </a:cubicBezTo>
                <a:lnTo>
                  <a:pt x="78022" y="4819"/>
                </a:lnTo>
                <a:cubicBezTo>
                  <a:pt x="80190" y="4819"/>
                  <a:pt x="82090" y="3373"/>
                  <a:pt x="82679" y="1286"/>
                </a:cubicBezTo>
                <a:cubicBezTo>
                  <a:pt x="82813" y="857"/>
                  <a:pt x="82840" y="429"/>
                  <a:pt x="8292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9" name="Google Shape;549;p21"/>
          <p:cNvCxnSpPr/>
          <p:nvPr/>
        </p:nvCxnSpPr>
        <p:spPr>
          <a:xfrm>
            <a:off x="3901" y="514350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0" name="Google Shape;550;p21"/>
          <p:cNvSpPr txBox="1">
            <a:spLocks noGrp="1"/>
          </p:cNvSpPr>
          <p:nvPr>
            <p:ph type="ctrTitle"/>
          </p:nvPr>
        </p:nvSpPr>
        <p:spPr>
          <a:xfrm>
            <a:off x="713225" y="1105525"/>
            <a:ext cx="6241500" cy="18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My </a:t>
            </a:r>
            <a:r>
              <a:rPr lang="en">
                <a:solidFill>
                  <a:schemeClr val="lt2"/>
                </a:solidFill>
              </a:rPr>
              <a:t>Cinema </a:t>
            </a:r>
            <a:r>
              <a:rPr lang="en">
                <a:solidFill>
                  <a:schemeClr val="accent1"/>
                </a:solidFill>
              </a:rPr>
              <a:t>Booking </a:t>
            </a:r>
            <a:r>
              <a:rPr lang="en">
                <a:solidFill>
                  <a:schemeClr val="lt2"/>
                </a:solidFill>
              </a:rPr>
              <a:t>App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51" name="Google Shape;551;p21"/>
          <p:cNvSpPr txBox="1">
            <a:spLocks noGrp="1"/>
          </p:cNvSpPr>
          <p:nvPr>
            <p:ph type="subTitle" idx="1"/>
          </p:nvPr>
        </p:nvSpPr>
        <p:spPr>
          <a:xfrm>
            <a:off x="713225" y="3033875"/>
            <a:ext cx="45288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 Nikol Stoyanova 10G</a:t>
            </a:r>
            <a:endParaRPr/>
          </a:p>
        </p:txBody>
      </p:sp>
      <p:cxnSp>
        <p:nvCxnSpPr>
          <p:cNvPr id="552" name="Google Shape;552;p21"/>
          <p:cNvCxnSpPr/>
          <p:nvPr/>
        </p:nvCxnSpPr>
        <p:spPr>
          <a:xfrm rot="5400000">
            <a:off x="7715250" y="2571750"/>
            <a:ext cx="5143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53" name="Google Shape;553;p21"/>
          <p:cNvGrpSpPr/>
          <p:nvPr/>
        </p:nvGrpSpPr>
        <p:grpSpPr>
          <a:xfrm>
            <a:off x="5338749" y="2378593"/>
            <a:ext cx="3292315" cy="1963615"/>
            <a:chOff x="3106050" y="1125400"/>
            <a:chExt cx="2238300" cy="1334975"/>
          </a:xfrm>
        </p:grpSpPr>
        <p:sp>
          <p:nvSpPr>
            <p:cNvPr id="554" name="Google Shape;554;p21"/>
            <p:cNvSpPr/>
            <p:nvPr/>
          </p:nvSpPr>
          <p:spPr>
            <a:xfrm>
              <a:off x="3435275" y="1254550"/>
              <a:ext cx="782925" cy="650425"/>
            </a:xfrm>
            <a:custGeom>
              <a:avLst/>
              <a:gdLst/>
              <a:ahLst/>
              <a:cxnLst/>
              <a:rect l="l" t="t" r="r" b="b"/>
              <a:pathLst>
                <a:path w="31317" h="26017" extrusionOk="0">
                  <a:moveTo>
                    <a:pt x="17509" y="3317"/>
                  </a:moveTo>
                  <a:cubicBezTo>
                    <a:pt x="17630" y="3317"/>
                    <a:pt x="17746" y="3330"/>
                    <a:pt x="17853" y="3373"/>
                  </a:cubicBezTo>
                  <a:cubicBezTo>
                    <a:pt x="17987" y="3400"/>
                    <a:pt x="18014" y="3774"/>
                    <a:pt x="18094" y="3989"/>
                  </a:cubicBezTo>
                  <a:cubicBezTo>
                    <a:pt x="18629" y="3989"/>
                    <a:pt x="18870" y="4203"/>
                    <a:pt x="18870" y="4711"/>
                  </a:cubicBezTo>
                  <a:lnTo>
                    <a:pt x="18870" y="8030"/>
                  </a:lnTo>
                  <a:cubicBezTo>
                    <a:pt x="18870" y="8539"/>
                    <a:pt x="18602" y="8806"/>
                    <a:pt x="18094" y="8806"/>
                  </a:cubicBezTo>
                  <a:lnTo>
                    <a:pt x="12982" y="8806"/>
                  </a:lnTo>
                  <a:cubicBezTo>
                    <a:pt x="12473" y="8806"/>
                    <a:pt x="12205" y="8539"/>
                    <a:pt x="12205" y="8030"/>
                  </a:cubicBezTo>
                  <a:lnTo>
                    <a:pt x="12205" y="4711"/>
                  </a:lnTo>
                  <a:cubicBezTo>
                    <a:pt x="12205" y="4256"/>
                    <a:pt x="12446" y="3989"/>
                    <a:pt x="12901" y="3989"/>
                  </a:cubicBezTo>
                  <a:cubicBezTo>
                    <a:pt x="13330" y="3971"/>
                    <a:pt x="13758" y="3965"/>
                    <a:pt x="14186" y="3965"/>
                  </a:cubicBezTo>
                  <a:cubicBezTo>
                    <a:pt x="15043" y="3965"/>
                    <a:pt x="15899" y="3989"/>
                    <a:pt x="16756" y="3989"/>
                  </a:cubicBezTo>
                  <a:cubicBezTo>
                    <a:pt x="16782" y="3855"/>
                    <a:pt x="16782" y="3721"/>
                    <a:pt x="16782" y="3587"/>
                  </a:cubicBezTo>
                  <a:cubicBezTo>
                    <a:pt x="16809" y="3480"/>
                    <a:pt x="16889" y="3346"/>
                    <a:pt x="16943" y="3346"/>
                  </a:cubicBezTo>
                  <a:cubicBezTo>
                    <a:pt x="17136" y="3346"/>
                    <a:pt x="17328" y="3317"/>
                    <a:pt x="17509" y="3317"/>
                  </a:cubicBezTo>
                  <a:close/>
                  <a:moveTo>
                    <a:pt x="26339" y="3337"/>
                  </a:moveTo>
                  <a:cubicBezTo>
                    <a:pt x="26630" y="3337"/>
                    <a:pt x="26606" y="3411"/>
                    <a:pt x="26686" y="3989"/>
                  </a:cubicBezTo>
                  <a:cubicBezTo>
                    <a:pt x="27221" y="3989"/>
                    <a:pt x="27462" y="4203"/>
                    <a:pt x="27462" y="4738"/>
                  </a:cubicBezTo>
                  <a:lnTo>
                    <a:pt x="27462" y="8030"/>
                  </a:lnTo>
                  <a:cubicBezTo>
                    <a:pt x="27462" y="8539"/>
                    <a:pt x="27194" y="8806"/>
                    <a:pt x="26686" y="8806"/>
                  </a:cubicBezTo>
                  <a:lnTo>
                    <a:pt x="21573" y="8806"/>
                  </a:lnTo>
                  <a:cubicBezTo>
                    <a:pt x="21065" y="8806"/>
                    <a:pt x="20797" y="8539"/>
                    <a:pt x="20797" y="8030"/>
                  </a:cubicBezTo>
                  <a:lnTo>
                    <a:pt x="20797" y="4711"/>
                  </a:lnTo>
                  <a:cubicBezTo>
                    <a:pt x="20797" y="4256"/>
                    <a:pt x="21038" y="3989"/>
                    <a:pt x="21493" y="3989"/>
                  </a:cubicBezTo>
                  <a:cubicBezTo>
                    <a:pt x="21921" y="3971"/>
                    <a:pt x="22353" y="3965"/>
                    <a:pt x="22784" y="3965"/>
                  </a:cubicBezTo>
                  <a:cubicBezTo>
                    <a:pt x="23646" y="3965"/>
                    <a:pt x="24509" y="3989"/>
                    <a:pt x="25347" y="3989"/>
                  </a:cubicBezTo>
                  <a:cubicBezTo>
                    <a:pt x="25374" y="3908"/>
                    <a:pt x="25428" y="3801"/>
                    <a:pt x="25374" y="3748"/>
                  </a:cubicBezTo>
                  <a:cubicBezTo>
                    <a:pt x="25374" y="3440"/>
                    <a:pt x="25521" y="3341"/>
                    <a:pt x="25759" y="3341"/>
                  </a:cubicBezTo>
                  <a:cubicBezTo>
                    <a:pt x="25790" y="3341"/>
                    <a:pt x="25822" y="3343"/>
                    <a:pt x="25856" y="3346"/>
                  </a:cubicBezTo>
                  <a:lnTo>
                    <a:pt x="25909" y="3346"/>
                  </a:lnTo>
                  <a:cubicBezTo>
                    <a:pt x="26102" y="3346"/>
                    <a:pt x="26239" y="3337"/>
                    <a:pt x="26339" y="3337"/>
                  </a:cubicBezTo>
                  <a:close/>
                  <a:moveTo>
                    <a:pt x="8715" y="3370"/>
                  </a:moveTo>
                  <a:cubicBezTo>
                    <a:pt x="8920" y="3370"/>
                    <a:pt x="9133" y="3393"/>
                    <a:pt x="9315" y="3426"/>
                  </a:cubicBezTo>
                  <a:cubicBezTo>
                    <a:pt x="9422" y="3426"/>
                    <a:pt x="9422" y="3748"/>
                    <a:pt x="9502" y="3935"/>
                  </a:cubicBezTo>
                  <a:cubicBezTo>
                    <a:pt x="10171" y="4149"/>
                    <a:pt x="10251" y="4229"/>
                    <a:pt x="10251" y="5006"/>
                  </a:cubicBezTo>
                  <a:lnTo>
                    <a:pt x="10251" y="7923"/>
                  </a:lnTo>
                  <a:cubicBezTo>
                    <a:pt x="10251" y="8592"/>
                    <a:pt x="10037" y="8833"/>
                    <a:pt x="9395" y="8833"/>
                  </a:cubicBezTo>
                  <a:lnTo>
                    <a:pt x="4470" y="8833"/>
                  </a:lnTo>
                  <a:cubicBezTo>
                    <a:pt x="3828" y="8833"/>
                    <a:pt x="3614" y="8592"/>
                    <a:pt x="3614" y="7950"/>
                  </a:cubicBezTo>
                  <a:lnTo>
                    <a:pt x="3614" y="4791"/>
                  </a:lnTo>
                  <a:cubicBezTo>
                    <a:pt x="3614" y="4203"/>
                    <a:pt x="3828" y="3989"/>
                    <a:pt x="4417" y="3989"/>
                  </a:cubicBezTo>
                  <a:cubicBezTo>
                    <a:pt x="5675" y="3935"/>
                    <a:pt x="6906" y="3935"/>
                    <a:pt x="8191" y="3935"/>
                  </a:cubicBezTo>
                  <a:cubicBezTo>
                    <a:pt x="8242" y="3754"/>
                    <a:pt x="8294" y="3398"/>
                    <a:pt x="8346" y="3398"/>
                  </a:cubicBezTo>
                  <a:cubicBezTo>
                    <a:pt x="8347" y="3398"/>
                    <a:pt x="8349" y="3399"/>
                    <a:pt x="8351" y="3400"/>
                  </a:cubicBezTo>
                  <a:cubicBezTo>
                    <a:pt x="8464" y="3379"/>
                    <a:pt x="8588" y="3370"/>
                    <a:pt x="8715" y="3370"/>
                  </a:cubicBezTo>
                  <a:close/>
                  <a:moveTo>
                    <a:pt x="9027" y="10330"/>
                  </a:moveTo>
                  <a:cubicBezTo>
                    <a:pt x="9429" y="10330"/>
                    <a:pt x="9500" y="10590"/>
                    <a:pt x="9449" y="10948"/>
                  </a:cubicBezTo>
                  <a:cubicBezTo>
                    <a:pt x="10118" y="11028"/>
                    <a:pt x="10305" y="11242"/>
                    <a:pt x="10251" y="11831"/>
                  </a:cubicBezTo>
                  <a:lnTo>
                    <a:pt x="10251" y="14909"/>
                  </a:lnTo>
                  <a:cubicBezTo>
                    <a:pt x="10251" y="15551"/>
                    <a:pt x="10037" y="15792"/>
                    <a:pt x="9422" y="15792"/>
                  </a:cubicBezTo>
                  <a:lnTo>
                    <a:pt x="4417" y="15792"/>
                  </a:lnTo>
                  <a:cubicBezTo>
                    <a:pt x="3801" y="15792"/>
                    <a:pt x="3560" y="15578"/>
                    <a:pt x="3560" y="14989"/>
                  </a:cubicBezTo>
                  <a:lnTo>
                    <a:pt x="3560" y="11777"/>
                  </a:lnTo>
                  <a:cubicBezTo>
                    <a:pt x="3560" y="11215"/>
                    <a:pt x="3801" y="10974"/>
                    <a:pt x="4363" y="10974"/>
                  </a:cubicBezTo>
                  <a:lnTo>
                    <a:pt x="8164" y="10974"/>
                  </a:lnTo>
                  <a:cubicBezTo>
                    <a:pt x="8244" y="10198"/>
                    <a:pt x="8244" y="10412"/>
                    <a:pt x="8967" y="10332"/>
                  </a:cubicBezTo>
                  <a:cubicBezTo>
                    <a:pt x="8988" y="10331"/>
                    <a:pt x="9008" y="10330"/>
                    <a:pt x="9027" y="10330"/>
                  </a:cubicBezTo>
                  <a:close/>
                  <a:moveTo>
                    <a:pt x="17227" y="10330"/>
                  </a:moveTo>
                  <a:cubicBezTo>
                    <a:pt x="17247" y="10330"/>
                    <a:pt x="17269" y="10331"/>
                    <a:pt x="17291" y="10332"/>
                  </a:cubicBezTo>
                  <a:cubicBezTo>
                    <a:pt x="18014" y="10359"/>
                    <a:pt x="18014" y="10332"/>
                    <a:pt x="18094" y="10948"/>
                  </a:cubicBezTo>
                  <a:cubicBezTo>
                    <a:pt x="18763" y="11081"/>
                    <a:pt x="18897" y="11242"/>
                    <a:pt x="18897" y="11938"/>
                  </a:cubicBezTo>
                  <a:lnTo>
                    <a:pt x="18897" y="14962"/>
                  </a:lnTo>
                  <a:cubicBezTo>
                    <a:pt x="18897" y="15578"/>
                    <a:pt x="18656" y="15819"/>
                    <a:pt x="18067" y="15819"/>
                  </a:cubicBezTo>
                  <a:lnTo>
                    <a:pt x="13035" y="15819"/>
                  </a:lnTo>
                  <a:cubicBezTo>
                    <a:pt x="12446" y="15792"/>
                    <a:pt x="12205" y="15578"/>
                    <a:pt x="12205" y="14989"/>
                  </a:cubicBezTo>
                  <a:lnTo>
                    <a:pt x="12205" y="11777"/>
                  </a:lnTo>
                  <a:cubicBezTo>
                    <a:pt x="12205" y="11215"/>
                    <a:pt x="12446" y="10974"/>
                    <a:pt x="13008" y="10974"/>
                  </a:cubicBezTo>
                  <a:lnTo>
                    <a:pt x="16782" y="10974"/>
                  </a:lnTo>
                  <a:cubicBezTo>
                    <a:pt x="16782" y="10591"/>
                    <a:pt x="16807" y="10330"/>
                    <a:pt x="17227" y="10330"/>
                  </a:cubicBezTo>
                  <a:close/>
                  <a:moveTo>
                    <a:pt x="25945" y="10324"/>
                  </a:moveTo>
                  <a:cubicBezTo>
                    <a:pt x="26039" y="10324"/>
                    <a:pt x="26150" y="10328"/>
                    <a:pt x="26284" y="10332"/>
                  </a:cubicBezTo>
                  <a:cubicBezTo>
                    <a:pt x="26632" y="10332"/>
                    <a:pt x="26659" y="10359"/>
                    <a:pt x="26686" y="10948"/>
                  </a:cubicBezTo>
                  <a:cubicBezTo>
                    <a:pt x="27355" y="11028"/>
                    <a:pt x="27489" y="11242"/>
                    <a:pt x="27489" y="11911"/>
                  </a:cubicBezTo>
                  <a:lnTo>
                    <a:pt x="27489" y="14989"/>
                  </a:lnTo>
                  <a:cubicBezTo>
                    <a:pt x="27489" y="15578"/>
                    <a:pt x="27301" y="15819"/>
                    <a:pt x="26659" y="15819"/>
                  </a:cubicBezTo>
                  <a:lnTo>
                    <a:pt x="21680" y="15819"/>
                  </a:lnTo>
                  <a:cubicBezTo>
                    <a:pt x="21038" y="15819"/>
                    <a:pt x="20797" y="15578"/>
                    <a:pt x="20797" y="14989"/>
                  </a:cubicBezTo>
                  <a:lnTo>
                    <a:pt x="20797" y="11804"/>
                  </a:lnTo>
                  <a:cubicBezTo>
                    <a:pt x="20797" y="11215"/>
                    <a:pt x="21065" y="10974"/>
                    <a:pt x="21627" y="10974"/>
                  </a:cubicBezTo>
                  <a:lnTo>
                    <a:pt x="25347" y="10974"/>
                  </a:lnTo>
                  <a:cubicBezTo>
                    <a:pt x="25459" y="10417"/>
                    <a:pt x="25477" y="10324"/>
                    <a:pt x="25945" y="10324"/>
                  </a:cubicBezTo>
                  <a:close/>
                  <a:moveTo>
                    <a:pt x="25829" y="17214"/>
                  </a:moveTo>
                  <a:cubicBezTo>
                    <a:pt x="25883" y="17214"/>
                    <a:pt x="25936" y="17238"/>
                    <a:pt x="25990" y="17238"/>
                  </a:cubicBezTo>
                  <a:cubicBezTo>
                    <a:pt x="26125" y="17238"/>
                    <a:pt x="26233" y="17235"/>
                    <a:pt x="26320" y="17235"/>
                  </a:cubicBezTo>
                  <a:cubicBezTo>
                    <a:pt x="26696" y="17235"/>
                    <a:pt x="26669" y="17288"/>
                    <a:pt x="26712" y="17853"/>
                  </a:cubicBezTo>
                  <a:cubicBezTo>
                    <a:pt x="27301" y="17853"/>
                    <a:pt x="27515" y="18094"/>
                    <a:pt x="27515" y="18629"/>
                  </a:cubicBezTo>
                  <a:lnTo>
                    <a:pt x="27515" y="21921"/>
                  </a:lnTo>
                  <a:cubicBezTo>
                    <a:pt x="27515" y="22403"/>
                    <a:pt x="27248" y="22671"/>
                    <a:pt x="26766" y="22671"/>
                  </a:cubicBezTo>
                  <a:lnTo>
                    <a:pt x="21600" y="22671"/>
                  </a:lnTo>
                  <a:cubicBezTo>
                    <a:pt x="21092" y="22671"/>
                    <a:pt x="20824" y="22403"/>
                    <a:pt x="20824" y="21868"/>
                  </a:cubicBezTo>
                  <a:lnTo>
                    <a:pt x="20824" y="18629"/>
                  </a:lnTo>
                  <a:cubicBezTo>
                    <a:pt x="20824" y="18121"/>
                    <a:pt x="21065" y="17853"/>
                    <a:pt x="21573" y="17853"/>
                  </a:cubicBezTo>
                  <a:lnTo>
                    <a:pt x="25374" y="17853"/>
                  </a:lnTo>
                  <a:cubicBezTo>
                    <a:pt x="25374" y="17773"/>
                    <a:pt x="25347" y="17639"/>
                    <a:pt x="25454" y="17505"/>
                  </a:cubicBezTo>
                  <a:cubicBezTo>
                    <a:pt x="25508" y="17398"/>
                    <a:pt x="25642" y="17291"/>
                    <a:pt x="25749" y="17238"/>
                  </a:cubicBezTo>
                  <a:cubicBezTo>
                    <a:pt x="25776" y="17220"/>
                    <a:pt x="25802" y="17214"/>
                    <a:pt x="25829" y="17214"/>
                  </a:cubicBezTo>
                  <a:close/>
                  <a:moveTo>
                    <a:pt x="8444" y="17224"/>
                  </a:moveTo>
                  <a:cubicBezTo>
                    <a:pt x="8481" y="17224"/>
                    <a:pt x="8521" y="17229"/>
                    <a:pt x="8565" y="17238"/>
                  </a:cubicBezTo>
                  <a:lnTo>
                    <a:pt x="8699" y="17238"/>
                  </a:lnTo>
                  <a:cubicBezTo>
                    <a:pt x="8896" y="17238"/>
                    <a:pt x="9038" y="17228"/>
                    <a:pt x="9141" y="17228"/>
                  </a:cubicBezTo>
                  <a:cubicBezTo>
                    <a:pt x="9431" y="17228"/>
                    <a:pt x="9423" y="17301"/>
                    <a:pt x="9502" y="17853"/>
                  </a:cubicBezTo>
                  <a:cubicBezTo>
                    <a:pt x="10064" y="17907"/>
                    <a:pt x="10305" y="18094"/>
                    <a:pt x="10305" y="18656"/>
                  </a:cubicBezTo>
                  <a:lnTo>
                    <a:pt x="10305" y="21895"/>
                  </a:lnTo>
                  <a:cubicBezTo>
                    <a:pt x="10251" y="22457"/>
                    <a:pt x="10037" y="22698"/>
                    <a:pt x="9502" y="22698"/>
                  </a:cubicBezTo>
                  <a:lnTo>
                    <a:pt x="4336" y="22698"/>
                  </a:lnTo>
                  <a:cubicBezTo>
                    <a:pt x="3828" y="22698"/>
                    <a:pt x="3560" y="22484"/>
                    <a:pt x="3560" y="21975"/>
                  </a:cubicBezTo>
                  <a:lnTo>
                    <a:pt x="3560" y="18603"/>
                  </a:lnTo>
                  <a:cubicBezTo>
                    <a:pt x="3560" y="18094"/>
                    <a:pt x="3801" y="17853"/>
                    <a:pt x="4283" y="17853"/>
                  </a:cubicBezTo>
                  <a:lnTo>
                    <a:pt x="8110" y="17853"/>
                  </a:lnTo>
                  <a:cubicBezTo>
                    <a:pt x="8164" y="17800"/>
                    <a:pt x="8164" y="17693"/>
                    <a:pt x="8164" y="17585"/>
                  </a:cubicBezTo>
                  <a:cubicBezTo>
                    <a:pt x="8164" y="17339"/>
                    <a:pt x="8257" y="17224"/>
                    <a:pt x="8444" y="17224"/>
                  </a:cubicBezTo>
                  <a:close/>
                  <a:moveTo>
                    <a:pt x="17421" y="17251"/>
                  </a:moveTo>
                  <a:cubicBezTo>
                    <a:pt x="17579" y="17251"/>
                    <a:pt x="17732" y="17264"/>
                    <a:pt x="17880" y="17291"/>
                  </a:cubicBezTo>
                  <a:cubicBezTo>
                    <a:pt x="18014" y="17318"/>
                    <a:pt x="18014" y="17693"/>
                    <a:pt x="18094" y="17907"/>
                  </a:cubicBezTo>
                  <a:cubicBezTo>
                    <a:pt x="18656" y="17907"/>
                    <a:pt x="18897" y="18121"/>
                    <a:pt x="18897" y="18656"/>
                  </a:cubicBezTo>
                  <a:lnTo>
                    <a:pt x="18897" y="21948"/>
                  </a:lnTo>
                  <a:cubicBezTo>
                    <a:pt x="18897" y="22457"/>
                    <a:pt x="18629" y="22724"/>
                    <a:pt x="18121" y="22724"/>
                  </a:cubicBezTo>
                  <a:lnTo>
                    <a:pt x="12928" y="22724"/>
                  </a:lnTo>
                  <a:cubicBezTo>
                    <a:pt x="12473" y="22724"/>
                    <a:pt x="12205" y="22457"/>
                    <a:pt x="12205" y="21975"/>
                  </a:cubicBezTo>
                  <a:lnTo>
                    <a:pt x="12205" y="18603"/>
                  </a:lnTo>
                  <a:cubicBezTo>
                    <a:pt x="12232" y="18094"/>
                    <a:pt x="12473" y="17853"/>
                    <a:pt x="12982" y="17853"/>
                  </a:cubicBezTo>
                  <a:lnTo>
                    <a:pt x="16782" y="17853"/>
                  </a:lnTo>
                  <a:cubicBezTo>
                    <a:pt x="16863" y="17666"/>
                    <a:pt x="16863" y="17318"/>
                    <a:pt x="16943" y="17291"/>
                  </a:cubicBezTo>
                  <a:cubicBezTo>
                    <a:pt x="17103" y="17264"/>
                    <a:pt x="17264" y="17251"/>
                    <a:pt x="17421" y="17251"/>
                  </a:cubicBezTo>
                  <a:close/>
                  <a:moveTo>
                    <a:pt x="31316" y="0"/>
                  </a:moveTo>
                  <a:cubicBezTo>
                    <a:pt x="20958" y="0"/>
                    <a:pt x="10626" y="0"/>
                    <a:pt x="214" y="27"/>
                  </a:cubicBezTo>
                  <a:lnTo>
                    <a:pt x="0" y="27"/>
                  </a:lnTo>
                  <a:lnTo>
                    <a:pt x="0" y="268"/>
                  </a:lnTo>
                  <a:lnTo>
                    <a:pt x="0" y="25695"/>
                  </a:lnTo>
                  <a:lnTo>
                    <a:pt x="0" y="26017"/>
                  </a:lnTo>
                  <a:lnTo>
                    <a:pt x="31316" y="26017"/>
                  </a:lnTo>
                  <a:lnTo>
                    <a:pt x="31316" y="25455"/>
                  </a:lnTo>
                  <a:lnTo>
                    <a:pt x="31316" y="536"/>
                  </a:lnTo>
                  <a:lnTo>
                    <a:pt x="3131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1"/>
            <p:cNvSpPr/>
            <p:nvPr/>
          </p:nvSpPr>
          <p:spPr>
            <a:xfrm>
              <a:off x="3252600" y="2321150"/>
              <a:ext cx="2073025" cy="120475"/>
            </a:xfrm>
            <a:custGeom>
              <a:avLst/>
              <a:gdLst/>
              <a:ahLst/>
              <a:cxnLst/>
              <a:rect l="l" t="t" r="r" b="b"/>
              <a:pathLst>
                <a:path w="82921" h="4819" extrusionOk="0">
                  <a:moveTo>
                    <a:pt x="81" y="1"/>
                  </a:moveTo>
                  <a:cubicBezTo>
                    <a:pt x="27" y="81"/>
                    <a:pt x="27" y="135"/>
                    <a:pt x="0" y="161"/>
                  </a:cubicBezTo>
                  <a:cubicBezTo>
                    <a:pt x="107" y="2731"/>
                    <a:pt x="2249" y="4819"/>
                    <a:pt x="4845" y="4819"/>
                  </a:cubicBezTo>
                  <a:lnTo>
                    <a:pt x="78022" y="4819"/>
                  </a:lnTo>
                  <a:cubicBezTo>
                    <a:pt x="80190" y="4819"/>
                    <a:pt x="82090" y="3373"/>
                    <a:pt x="82679" y="1286"/>
                  </a:cubicBezTo>
                  <a:cubicBezTo>
                    <a:pt x="82813" y="857"/>
                    <a:pt x="82840" y="429"/>
                    <a:pt x="82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1"/>
            <p:cNvSpPr/>
            <p:nvPr/>
          </p:nvSpPr>
          <p:spPr>
            <a:xfrm>
              <a:off x="3403825" y="1142800"/>
              <a:ext cx="1770575" cy="1158300"/>
            </a:xfrm>
            <a:custGeom>
              <a:avLst/>
              <a:gdLst/>
              <a:ahLst/>
              <a:cxnLst/>
              <a:rect l="l" t="t" r="r" b="b"/>
              <a:pathLst>
                <a:path w="70823" h="46332" extrusionOk="0">
                  <a:moveTo>
                    <a:pt x="2008" y="1"/>
                  </a:moveTo>
                  <a:cubicBezTo>
                    <a:pt x="1312" y="54"/>
                    <a:pt x="776" y="322"/>
                    <a:pt x="375" y="884"/>
                  </a:cubicBezTo>
                  <a:cubicBezTo>
                    <a:pt x="54" y="1339"/>
                    <a:pt x="0" y="1847"/>
                    <a:pt x="0" y="2383"/>
                  </a:cubicBezTo>
                  <a:lnTo>
                    <a:pt x="0" y="33511"/>
                  </a:lnTo>
                  <a:cubicBezTo>
                    <a:pt x="455" y="33511"/>
                    <a:pt x="857" y="33511"/>
                    <a:pt x="1231" y="33538"/>
                  </a:cubicBezTo>
                  <a:lnTo>
                    <a:pt x="1231" y="30487"/>
                  </a:lnTo>
                  <a:lnTo>
                    <a:pt x="1231" y="30165"/>
                  </a:lnTo>
                  <a:lnTo>
                    <a:pt x="1231" y="4738"/>
                  </a:lnTo>
                  <a:lnTo>
                    <a:pt x="1231" y="4497"/>
                  </a:lnTo>
                  <a:lnTo>
                    <a:pt x="1231" y="2490"/>
                  </a:lnTo>
                  <a:cubicBezTo>
                    <a:pt x="1285" y="1794"/>
                    <a:pt x="1767" y="1312"/>
                    <a:pt x="2543" y="1259"/>
                  </a:cubicBezTo>
                  <a:lnTo>
                    <a:pt x="68012" y="1259"/>
                  </a:lnTo>
                  <a:cubicBezTo>
                    <a:pt x="68922" y="1259"/>
                    <a:pt x="69537" y="1687"/>
                    <a:pt x="69564" y="2409"/>
                  </a:cubicBezTo>
                  <a:cubicBezTo>
                    <a:pt x="69591" y="3079"/>
                    <a:pt x="69564" y="3801"/>
                    <a:pt x="69564" y="4470"/>
                  </a:cubicBezTo>
                  <a:lnTo>
                    <a:pt x="69564" y="4925"/>
                  </a:lnTo>
                  <a:lnTo>
                    <a:pt x="69564" y="29978"/>
                  </a:lnTo>
                  <a:lnTo>
                    <a:pt x="69564" y="30460"/>
                  </a:lnTo>
                  <a:lnTo>
                    <a:pt x="69564" y="30594"/>
                  </a:lnTo>
                  <a:cubicBezTo>
                    <a:pt x="69591" y="30674"/>
                    <a:pt x="69591" y="30754"/>
                    <a:pt x="69591" y="30861"/>
                  </a:cubicBezTo>
                  <a:lnTo>
                    <a:pt x="69591" y="45556"/>
                  </a:lnTo>
                  <a:lnTo>
                    <a:pt x="69591" y="45850"/>
                  </a:lnTo>
                  <a:lnTo>
                    <a:pt x="1285" y="45850"/>
                  </a:lnTo>
                  <a:lnTo>
                    <a:pt x="1285" y="41996"/>
                  </a:lnTo>
                  <a:lnTo>
                    <a:pt x="27" y="41996"/>
                  </a:lnTo>
                  <a:lnTo>
                    <a:pt x="27" y="46332"/>
                  </a:lnTo>
                  <a:lnTo>
                    <a:pt x="70822" y="46332"/>
                  </a:lnTo>
                  <a:lnTo>
                    <a:pt x="70822" y="45957"/>
                  </a:lnTo>
                  <a:lnTo>
                    <a:pt x="70822" y="2329"/>
                  </a:lnTo>
                  <a:cubicBezTo>
                    <a:pt x="70822" y="804"/>
                    <a:pt x="70019" y="1"/>
                    <a:pt x="68520" y="1"/>
                  </a:cubicBezTo>
                  <a:close/>
                </a:path>
              </a:pathLst>
            </a:custGeom>
            <a:solidFill>
              <a:srgbClr val="F7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1"/>
            <p:cNvSpPr/>
            <p:nvPr/>
          </p:nvSpPr>
          <p:spPr>
            <a:xfrm>
              <a:off x="3129475" y="2165250"/>
              <a:ext cx="464400" cy="28800"/>
            </a:xfrm>
            <a:custGeom>
              <a:avLst/>
              <a:gdLst/>
              <a:ahLst/>
              <a:cxnLst/>
              <a:rect l="l" t="t" r="r" b="b"/>
              <a:pathLst>
                <a:path w="18576" h="1152" extrusionOk="0">
                  <a:moveTo>
                    <a:pt x="0" y="0"/>
                  </a:moveTo>
                  <a:lnTo>
                    <a:pt x="0" y="1151"/>
                  </a:lnTo>
                  <a:lnTo>
                    <a:pt x="12259" y="1151"/>
                  </a:lnTo>
                  <a:cubicBezTo>
                    <a:pt x="12286" y="1151"/>
                    <a:pt x="12286" y="1151"/>
                    <a:pt x="12286" y="1098"/>
                  </a:cubicBezTo>
                  <a:lnTo>
                    <a:pt x="18576" y="1098"/>
                  </a:lnTo>
                  <a:lnTo>
                    <a:pt x="18576" y="0"/>
                  </a:lnTo>
                  <a:close/>
                </a:path>
              </a:pathLst>
            </a:custGeom>
            <a:solidFill>
              <a:srgbClr val="537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1"/>
            <p:cNvSpPr/>
            <p:nvPr/>
          </p:nvSpPr>
          <p:spPr>
            <a:xfrm>
              <a:off x="3129475" y="1980575"/>
              <a:ext cx="465075" cy="27450"/>
            </a:xfrm>
            <a:custGeom>
              <a:avLst/>
              <a:gdLst/>
              <a:ahLst/>
              <a:cxnLst/>
              <a:rect l="l" t="t" r="r" b="b"/>
              <a:pathLst>
                <a:path w="18603" h="1098" extrusionOk="0">
                  <a:moveTo>
                    <a:pt x="0" y="0"/>
                  </a:moveTo>
                  <a:lnTo>
                    <a:pt x="0" y="1044"/>
                  </a:lnTo>
                  <a:lnTo>
                    <a:pt x="81" y="1098"/>
                  </a:lnTo>
                  <a:lnTo>
                    <a:pt x="18602" y="1098"/>
                  </a:lnTo>
                  <a:lnTo>
                    <a:pt x="186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1"/>
            <p:cNvSpPr/>
            <p:nvPr/>
          </p:nvSpPr>
          <p:spPr>
            <a:xfrm>
              <a:off x="3128800" y="2103025"/>
              <a:ext cx="465075" cy="29450"/>
            </a:xfrm>
            <a:custGeom>
              <a:avLst/>
              <a:gdLst/>
              <a:ahLst/>
              <a:cxnLst/>
              <a:rect l="l" t="t" r="r" b="b"/>
              <a:pathLst>
                <a:path w="18603" h="1178" extrusionOk="0">
                  <a:moveTo>
                    <a:pt x="11001" y="0"/>
                  </a:moveTo>
                  <a:cubicBezTo>
                    <a:pt x="10867" y="54"/>
                    <a:pt x="10707" y="54"/>
                    <a:pt x="10546" y="54"/>
                  </a:cubicBezTo>
                  <a:lnTo>
                    <a:pt x="1" y="54"/>
                  </a:lnTo>
                  <a:lnTo>
                    <a:pt x="1" y="1151"/>
                  </a:lnTo>
                  <a:lnTo>
                    <a:pt x="11001" y="1151"/>
                  </a:lnTo>
                  <a:cubicBezTo>
                    <a:pt x="11456" y="1151"/>
                    <a:pt x="11858" y="1151"/>
                    <a:pt x="12259" y="1178"/>
                  </a:cubicBezTo>
                  <a:cubicBezTo>
                    <a:pt x="14079" y="1151"/>
                    <a:pt x="15926" y="1151"/>
                    <a:pt x="17773" y="1151"/>
                  </a:cubicBezTo>
                  <a:lnTo>
                    <a:pt x="18603" y="1151"/>
                  </a:lnTo>
                  <a:lnTo>
                    <a:pt x="18603" y="54"/>
                  </a:lnTo>
                  <a:lnTo>
                    <a:pt x="12259" y="54"/>
                  </a:lnTo>
                  <a:lnTo>
                    <a:pt x="12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1"/>
            <p:cNvSpPr/>
            <p:nvPr/>
          </p:nvSpPr>
          <p:spPr>
            <a:xfrm>
              <a:off x="3128800" y="2042125"/>
              <a:ext cx="311175" cy="29475"/>
            </a:xfrm>
            <a:custGeom>
              <a:avLst/>
              <a:gdLst/>
              <a:ahLst/>
              <a:cxnLst/>
              <a:rect l="l" t="t" r="r" b="b"/>
              <a:pathLst>
                <a:path w="12447" h="1179" extrusionOk="0">
                  <a:moveTo>
                    <a:pt x="1" y="1"/>
                  </a:moveTo>
                  <a:lnTo>
                    <a:pt x="1" y="1125"/>
                  </a:lnTo>
                  <a:lnTo>
                    <a:pt x="10546" y="1125"/>
                  </a:lnTo>
                  <a:cubicBezTo>
                    <a:pt x="10680" y="1125"/>
                    <a:pt x="10841" y="1152"/>
                    <a:pt x="11001" y="1152"/>
                  </a:cubicBezTo>
                  <a:cubicBezTo>
                    <a:pt x="11456" y="1152"/>
                    <a:pt x="11858" y="1152"/>
                    <a:pt x="12286" y="1178"/>
                  </a:cubicBezTo>
                  <a:cubicBezTo>
                    <a:pt x="12340" y="1152"/>
                    <a:pt x="12393" y="1152"/>
                    <a:pt x="12447" y="1152"/>
                  </a:cubicBezTo>
                  <a:cubicBezTo>
                    <a:pt x="12420" y="777"/>
                    <a:pt x="12420" y="402"/>
                    <a:pt x="12420" y="54"/>
                  </a:cubicBezTo>
                  <a:cubicBezTo>
                    <a:pt x="12393" y="1"/>
                    <a:pt x="12313" y="1"/>
                    <a:pt x="12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1"/>
            <p:cNvSpPr/>
            <p:nvPr/>
          </p:nvSpPr>
          <p:spPr>
            <a:xfrm>
              <a:off x="3403825" y="2131800"/>
              <a:ext cx="31475" cy="33475"/>
            </a:xfrm>
            <a:custGeom>
              <a:avLst/>
              <a:gdLst/>
              <a:ahLst/>
              <a:cxnLst/>
              <a:rect l="l" t="t" r="r" b="b"/>
              <a:pathLst>
                <a:path w="1259" h="1339" extrusionOk="0">
                  <a:moveTo>
                    <a:pt x="0" y="0"/>
                  </a:moveTo>
                  <a:lnTo>
                    <a:pt x="0" y="1338"/>
                  </a:lnTo>
                  <a:lnTo>
                    <a:pt x="1258" y="1338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F5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1"/>
            <p:cNvSpPr/>
            <p:nvPr/>
          </p:nvSpPr>
          <p:spPr>
            <a:xfrm>
              <a:off x="3403825" y="2008675"/>
              <a:ext cx="32125" cy="33475"/>
            </a:xfrm>
            <a:custGeom>
              <a:avLst/>
              <a:gdLst/>
              <a:ahLst/>
              <a:cxnLst/>
              <a:rect l="l" t="t" r="r" b="b"/>
              <a:pathLst>
                <a:path w="1285" h="1339" extrusionOk="0">
                  <a:moveTo>
                    <a:pt x="0" y="0"/>
                  </a:moveTo>
                  <a:lnTo>
                    <a:pt x="0" y="1339"/>
                  </a:lnTo>
                  <a:lnTo>
                    <a:pt x="1285" y="1339"/>
                  </a:lnTo>
                  <a:cubicBezTo>
                    <a:pt x="1285" y="884"/>
                    <a:pt x="1285" y="455"/>
                    <a:pt x="1258" y="0"/>
                  </a:cubicBezTo>
                  <a:close/>
                </a:path>
              </a:pathLst>
            </a:custGeom>
            <a:solidFill>
              <a:srgbClr val="F5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1"/>
            <p:cNvSpPr/>
            <p:nvPr/>
          </p:nvSpPr>
          <p:spPr>
            <a:xfrm>
              <a:off x="3403825" y="2070900"/>
              <a:ext cx="31475" cy="31475"/>
            </a:xfrm>
            <a:custGeom>
              <a:avLst/>
              <a:gdLst/>
              <a:ahLst/>
              <a:cxnLst/>
              <a:rect l="l" t="t" r="r" b="b"/>
              <a:pathLst>
                <a:path w="1259" h="1259" extrusionOk="0">
                  <a:moveTo>
                    <a:pt x="0" y="1"/>
                  </a:moveTo>
                  <a:lnTo>
                    <a:pt x="0" y="1258"/>
                  </a:lnTo>
                  <a:lnTo>
                    <a:pt x="1258" y="1258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F7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1"/>
            <p:cNvSpPr/>
            <p:nvPr/>
          </p:nvSpPr>
          <p:spPr>
            <a:xfrm>
              <a:off x="3128800" y="2006000"/>
              <a:ext cx="2025" cy="2025"/>
            </a:xfrm>
            <a:custGeom>
              <a:avLst/>
              <a:gdLst/>
              <a:ahLst/>
              <a:cxnLst/>
              <a:rect l="l" t="t" r="r" b="b"/>
              <a:pathLst>
                <a:path w="81" h="81" extrusionOk="0">
                  <a:moveTo>
                    <a:pt x="1" y="0"/>
                  </a:moveTo>
                  <a:lnTo>
                    <a:pt x="81" y="81"/>
                  </a:lnTo>
                  <a:close/>
                </a:path>
              </a:pathLst>
            </a:custGeom>
            <a:solidFill>
              <a:srgbClr val="507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1"/>
            <p:cNvSpPr/>
            <p:nvPr/>
          </p:nvSpPr>
          <p:spPr>
            <a:xfrm>
              <a:off x="4218825" y="1253875"/>
              <a:ext cx="924775" cy="650425"/>
            </a:xfrm>
            <a:custGeom>
              <a:avLst/>
              <a:gdLst/>
              <a:ahLst/>
              <a:cxnLst/>
              <a:rect l="l" t="t" r="r" b="b"/>
              <a:pathLst>
                <a:path w="36991" h="26017" extrusionOk="0">
                  <a:moveTo>
                    <a:pt x="8726" y="4016"/>
                  </a:moveTo>
                  <a:lnTo>
                    <a:pt x="8726" y="5969"/>
                  </a:lnTo>
                  <a:lnTo>
                    <a:pt x="6746" y="5969"/>
                  </a:lnTo>
                  <a:lnTo>
                    <a:pt x="6746" y="4016"/>
                  </a:lnTo>
                  <a:close/>
                  <a:moveTo>
                    <a:pt x="5381" y="3962"/>
                  </a:moveTo>
                  <a:cubicBezTo>
                    <a:pt x="5461" y="3962"/>
                    <a:pt x="5595" y="4069"/>
                    <a:pt x="5595" y="4149"/>
                  </a:cubicBezTo>
                  <a:lnTo>
                    <a:pt x="5595" y="6023"/>
                  </a:lnTo>
                  <a:lnTo>
                    <a:pt x="3534" y="6023"/>
                  </a:lnTo>
                  <a:lnTo>
                    <a:pt x="3534" y="4176"/>
                  </a:lnTo>
                  <a:cubicBezTo>
                    <a:pt x="3534" y="4096"/>
                    <a:pt x="3668" y="3962"/>
                    <a:pt x="3748" y="3962"/>
                  </a:cubicBezTo>
                  <a:close/>
                  <a:moveTo>
                    <a:pt x="18342" y="7280"/>
                  </a:moveTo>
                  <a:cubicBezTo>
                    <a:pt x="18375" y="7280"/>
                    <a:pt x="18409" y="7280"/>
                    <a:pt x="18442" y="7281"/>
                  </a:cubicBezTo>
                  <a:cubicBezTo>
                    <a:pt x="21467" y="7361"/>
                    <a:pt x="23929" y="9770"/>
                    <a:pt x="23929" y="12875"/>
                  </a:cubicBezTo>
                  <a:cubicBezTo>
                    <a:pt x="23929" y="15973"/>
                    <a:pt x="21493" y="18416"/>
                    <a:pt x="18460" y="18416"/>
                  </a:cubicBezTo>
                  <a:cubicBezTo>
                    <a:pt x="18428" y="18416"/>
                    <a:pt x="18395" y="18416"/>
                    <a:pt x="18362" y="18415"/>
                  </a:cubicBezTo>
                  <a:cubicBezTo>
                    <a:pt x="15257" y="18415"/>
                    <a:pt x="12822" y="16060"/>
                    <a:pt x="12768" y="12875"/>
                  </a:cubicBezTo>
                  <a:cubicBezTo>
                    <a:pt x="12768" y="9698"/>
                    <a:pt x="15282" y="7280"/>
                    <a:pt x="18342" y="7280"/>
                  </a:cubicBezTo>
                  <a:close/>
                  <a:moveTo>
                    <a:pt x="1" y="1"/>
                  </a:moveTo>
                  <a:lnTo>
                    <a:pt x="1" y="536"/>
                  </a:lnTo>
                  <a:lnTo>
                    <a:pt x="1" y="25455"/>
                  </a:lnTo>
                  <a:lnTo>
                    <a:pt x="1" y="26017"/>
                  </a:lnTo>
                  <a:lnTo>
                    <a:pt x="36991" y="26017"/>
                  </a:lnTo>
                  <a:lnTo>
                    <a:pt x="36991" y="25562"/>
                  </a:lnTo>
                  <a:lnTo>
                    <a:pt x="36991" y="482"/>
                  </a:lnTo>
                  <a:lnTo>
                    <a:pt x="36991" y="27"/>
                  </a:lnTo>
                  <a:cubicBezTo>
                    <a:pt x="36857" y="1"/>
                    <a:pt x="36723" y="1"/>
                    <a:pt x="365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1"/>
            <p:cNvSpPr/>
            <p:nvPr/>
          </p:nvSpPr>
          <p:spPr>
            <a:xfrm>
              <a:off x="4218825" y="1904275"/>
              <a:ext cx="924775" cy="383450"/>
            </a:xfrm>
            <a:custGeom>
              <a:avLst/>
              <a:gdLst/>
              <a:ahLst/>
              <a:cxnLst/>
              <a:rect l="l" t="t" r="r" b="b"/>
              <a:pathLst>
                <a:path w="36991" h="15338" extrusionOk="0">
                  <a:moveTo>
                    <a:pt x="33618" y="2169"/>
                  </a:moveTo>
                  <a:cubicBezTo>
                    <a:pt x="33645" y="2303"/>
                    <a:pt x="33726" y="2410"/>
                    <a:pt x="33726" y="2544"/>
                  </a:cubicBezTo>
                  <a:lnTo>
                    <a:pt x="33726" y="11992"/>
                  </a:lnTo>
                  <a:cubicBezTo>
                    <a:pt x="33726" y="12286"/>
                    <a:pt x="33645" y="12393"/>
                    <a:pt x="33351" y="12393"/>
                  </a:cubicBezTo>
                  <a:cubicBezTo>
                    <a:pt x="32494" y="12340"/>
                    <a:pt x="31611" y="12340"/>
                    <a:pt x="30728" y="12340"/>
                  </a:cubicBezTo>
                  <a:lnTo>
                    <a:pt x="25616" y="12340"/>
                  </a:lnTo>
                  <a:cubicBezTo>
                    <a:pt x="25562" y="12340"/>
                    <a:pt x="25455" y="12313"/>
                    <a:pt x="25375" y="12313"/>
                  </a:cubicBezTo>
                  <a:lnTo>
                    <a:pt x="25294" y="12313"/>
                  </a:lnTo>
                  <a:cubicBezTo>
                    <a:pt x="25161" y="12313"/>
                    <a:pt x="25053" y="12340"/>
                    <a:pt x="24920" y="12340"/>
                  </a:cubicBezTo>
                  <a:cubicBezTo>
                    <a:pt x="23207" y="12313"/>
                    <a:pt x="21547" y="12313"/>
                    <a:pt x="19834" y="12313"/>
                  </a:cubicBezTo>
                  <a:cubicBezTo>
                    <a:pt x="19058" y="12313"/>
                    <a:pt x="18255" y="12340"/>
                    <a:pt x="17479" y="12340"/>
                  </a:cubicBezTo>
                  <a:cubicBezTo>
                    <a:pt x="17318" y="12340"/>
                    <a:pt x="17184" y="12313"/>
                    <a:pt x="17024" y="12286"/>
                  </a:cubicBezTo>
                  <a:lnTo>
                    <a:pt x="16863" y="12286"/>
                  </a:lnTo>
                  <a:cubicBezTo>
                    <a:pt x="16756" y="12313"/>
                    <a:pt x="16622" y="12340"/>
                    <a:pt x="16515" y="12340"/>
                  </a:cubicBezTo>
                  <a:lnTo>
                    <a:pt x="11831" y="12340"/>
                  </a:lnTo>
                  <a:cubicBezTo>
                    <a:pt x="11724" y="12340"/>
                    <a:pt x="11617" y="12313"/>
                    <a:pt x="11510" y="12286"/>
                  </a:cubicBezTo>
                  <a:lnTo>
                    <a:pt x="11323" y="12286"/>
                  </a:lnTo>
                  <a:cubicBezTo>
                    <a:pt x="11162" y="12313"/>
                    <a:pt x="11028" y="12340"/>
                    <a:pt x="10894" y="12340"/>
                  </a:cubicBezTo>
                  <a:cubicBezTo>
                    <a:pt x="9396" y="12340"/>
                    <a:pt x="7923" y="12313"/>
                    <a:pt x="6425" y="12313"/>
                  </a:cubicBezTo>
                  <a:lnTo>
                    <a:pt x="5782" y="12313"/>
                  </a:lnTo>
                  <a:cubicBezTo>
                    <a:pt x="5176" y="12313"/>
                    <a:pt x="4593" y="12301"/>
                    <a:pt x="4002" y="12301"/>
                  </a:cubicBezTo>
                  <a:cubicBezTo>
                    <a:pt x="3706" y="12301"/>
                    <a:pt x="3409" y="12304"/>
                    <a:pt x="3106" y="12313"/>
                  </a:cubicBezTo>
                  <a:cubicBezTo>
                    <a:pt x="3106" y="12260"/>
                    <a:pt x="3025" y="12152"/>
                    <a:pt x="3025" y="12045"/>
                  </a:cubicBezTo>
                  <a:lnTo>
                    <a:pt x="3025" y="2410"/>
                  </a:lnTo>
                  <a:cubicBezTo>
                    <a:pt x="3025" y="2356"/>
                    <a:pt x="3079" y="2276"/>
                    <a:pt x="3079" y="2222"/>
                  </a:cubicBezTo>
                  <a:cubicBezTo>
                    <a:pt x="3186" y="2169"/>
                    <a:pt x="3293" y="2169"/>
                    <a:pt x="3400" y="2169"/>
                  </a:cubicBezTo>
                  <a:close/>
                  <a:moveTo>
                    <a:pt x="1" y="1"/>
                  </a:moveTo>
                  <a:cubicBezTo>
                    <a:pt x="19" y="19"/>
                    <a:pt x="25" y="51"/>
                    <a:pt x="27" y="51"/>
                  </a:cubicBezTo>
                  <a:cubicBezTo>
                    <a:pt x="28" y="51"/>
                    <a:pt x="28" y="44"/>
                    <a:pt x="28" y="28"/>
                  </a:cubicBezTo>
                  <a:lnTo>
                    <a:pt x="28" y="14829"/>
                  </a:lnTo>
                  <a:lnTo>
                    <a:pt x="28" y="15284"/>
                  </a:lnTo>
                  <a:cubicBezTo>
                    <a:pt x="161" y="15338"/>
                    <a:pt x="322" y="15338"/>
                    <a:pt x="483" y="15338"/>
                  </a:cubicBezTo>
                  <a:lnTo>
                    <a:pt x="36402" y="15338"/>
                  </a:lnTo>
                  <a:cubicBezTo>
                    <a:pt x="36964" y="15338"/>
                    <a:pt x="36964" y="15338"/>
                    <a:pt x="36964" y="14749"/>
                  </a:cubicBezTo>
                  <a:lnTo>
                    <a:pt x="36964" y="616"/>
                  </a:lnTo>
                  <a:cubicBezTo>
                    <a:pt x="36964" y="429"/>
                    <a:pt x="36991" y="295"/>
                    <a:pt x="36991" y="135"/>
                  </a:cubicBezTo>
                  <a:lnTo>
                    <a:pt x="36991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1"/>
            <p:cNvSpPr/>
            <p:nvPr/>
          </p:nvSpPr>
          <p:spPr>
            <a:xfrm>
              <a:off x="3435275" y="1172925"/>
              <a:ext cx="1709675" cy="81650"/>
            </a:xfrm>
            <a:custGeom>
              <a:avLst/>
              <a:gdLst/>
              <a:ahLst/>
              <a:cxnLst/>
              <a:rect l="l" t="t" r="r" b="b"/>
              <a:pathLst>
                <a:path w="68387" h="3266" extrusionOk="0">
                  <a:moveTo>
                    <a:pt x="1927" y="1151"/>
                  </a:moveTo>
                  <a:cubicBezTo>
                    <a:pt x="2302" y="1178"/>
                    <a:pt x="2543" y="1445"/>
                    <a:pt x="2543" y="1820"/>
                  </a:cubicBezTo>
                  <a:cubicBezTo>
                    <a:pt x="2489" y="2222"/>
                    <a:pt x="2302" y="2436"/>
                    <a:pt x="1901" y="2436"/>
                  </a:cubicBezTo>
                  <a:cubicBezTo>
                    <a:pt x="1499" y="2436"/>
                    <a:pt x="1285" y="2195"/>
                    <a:pt x="1285" y="1793"/>
                  </a:cubicBezTo>
                  <a:cubicBezTo>
                    <a:pt x="1285" y="1419"/>
                    <a:pt x="1553" y="1151"/>
                    <a:pt x="1927" y="1151"/>
                  </a:cubicBezTo>
                  <a:close/>
                  <a:moveTo>
                    <a:pt x="4363" y="1151"/>
                  </a:moveTo>
                  <a:cubicBezTo>
                    <a:pt x="4738" y="1151"/>
                    <a:pt x="5005" y="1445"/>
                    <a:pt x="5005" y="1793"/>
                  </a:cubicBezTo>
                  <a:cubicBezTo>
                    <a:pt x="4979" y="2168"/>
                    <a:pt x="4711" y="2436"/>
                    <a:pt x="4363" y="2436"/>
                  </a:cubicBezTo>
                  <a:cubicBezTo>
                    <a:pt x="4015" y="2436"/>
                    <a:pt x="3747" y="2195"/>
                    <a:pt x="3694" y="1820"/>
                  </a:cubicBezTo>
                  <a:cubicBezTo>
                    <a:pt x="3694" y="1499"/>
                    <a:pt x="4042" y="1151"/>
                    <a:pt x="4363" y="1151"/>
                  </a:cubicBezTo>
                  <a:close/>
                  <a:moveTo>
                    <a:pt x="1339" y="0"/>
                  </a:moveTo>
                  <a:cubicBezTo>
                    <a:pt x="562" y="80"/>
                    <a:pt x="27" y="589"/>
                    <a:pt x="27" y="1258"/>
                  </a:cubicBezTo>
                  <a:cubicBezTo>
                    <a:pt x="0" y="1927"/>
                    <a:pt x="27" y="2596"/>
                    <a:pt x="27" y="3265"/>
                  </a:cubicBezTo>
                  <a:lnTo>
                    <a:pt x="31316" y="3265"/>
                  </a:lnTo>
                  <a:cubicBezTo>
                    <a:pt x="31450" y="3265"/>
                    <a:pt x="31584" y="3239"/>
                    <a:pt x="31744" y="3239"/>
                  </a:cubicBezTo>
                  <a:lnTo>
                    <a:pt x="68333" y="3239"/>
                  </a:lnTo>
                  <a:cubicBezTo>
                    <a:pt x="68333" y="2570"/>
                    <a:pt x="68386" y="1847"/>
                    <a:pt x="68333" y="1178"/>
                  </a:cubicBezTo>
                  <a:cubicBezTo>
                    <a:pt x="68306" y="455"/>
                    <a:pt x="67717" y="0"/>
                    <a:pt x="668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1"/>
            <p:cNvSpPr/>
            <p:nvPr/>
          </p:nvSpPr>
          <p:spPr>
            <a:xfrm>
              <a:off x="4217500" y="1908300"/>
              <a:ext cx="926100" cy="381425"/>
            </a:xfrm>
            <a:custGeom>
              <a:avLst/>
              <a:gdLst/>
              <a:ahLst/>
              <a:cxnLst/>
              <a:rect l="l" t="t" r="r" b="b"/>
              <a:pathLst>
                <a:path w="37044" h="15257" extrusionOk="0">
                  <a:moveTo>
                    <a:pt x="37017" y="0"/>
                  </a:moveTo>
                  <a:cubicBezTo>
                    <a:pt x="37017" y="188"/>
                    <a:pt x="36990" y="322"/>
                    <a:pt x="36990" y="482"/>
                  </a:cubicBezTo>
                  <a:lnTo>
                    <a:pt x="36990" y="14641"/>
                  </a:lnTo>
                  <a:cubicBezTo>
                    <a:pt x="36990" y="15203"/>
                    <a:pt x="36990" y="15203"/>
                    <a:pt x="36402" y="15203"/>
                  </a:cubicBezTo>
                  <a:lnTo>
                    <a:pt x="509" y="15203"/>
                  </a:lnTo>
                  <a:cubicBezTo>
                    <a:pt x="375" y="15203"/>
                    <a:pt x="214" y="15177"/>
                    <a:pt x="54" y="15177"/>
                  </a:cubicBezTo>
                  <a:cubicBezTo>
                    <a:pt x="54" y="15203"/>
                    <a:pt x="54" y="15230"/>
                    <a:pt x="0" y="15257"/>
                  </a:cubicBezTo>
                  <a:lnTo>
                    <a:pt x="37044" y="15257"/>
                  </a:lnTo>
                  <a:lnTo>
                    <a:pt x="37044" y="14962"/>
                  </a:lnTo>
                  <a:lnTo>
                    <a:pt x="37044" y="268"/>
                  </a:lnTo>
                  <a:cubicBezTo>
                    <a:pt x="37044" y="215"/>
                    <a:pt x="37017" y="108"/>
                    <a:pt x="37017" y="0"/>
                  </a:cubicBezTo>
                  <a:close/>
                </a:path>
              </a:pathLst>
            </a:custGeom>
            <a:solidFill>
              <a:srgbClr val="7E3A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1"/>
            <p:cNvSpPr/>
            <p:nvPr/>
          </p:nvSpPr>
          <p:spPr>
            <a:xfrm>
              <a:off x="3436600" y="2192675"/>
              <a:ext cx="782250" cy="96400"/>
            </a:xfrm>
            <a:custGeom>
              <a:avLst/>
              <a:gdLst/>
              <a:ahLst/>
              <a:cxnLst/>
              <a:rect l="l" t="t" r="r" b="b"/>
              <a:pathLst>
                <a:path w="31290" h="3856" extrusionOk="0">
                  <a:moveTo>
                    <a:pt x="1" y="1"/>
                  </a:moveTo>
                  <a:lnTo>
                    <a:pt x="1" y="3855"/>
                  </a:lnTo>
                  <a:lnTo>
                    <a:pt x="31290" y="3855"/>
                  </a:lnTo>
                  <a:lnTo>
                    <a:pt x="31290" y="3802"/>
                  </a:lnTo>
                  <a:lnTo>
                    <a:pt x="81" y="3802"/>
                  </a:lnTo>
                  <a:lnTo>
                    <a:pt x="81" y="1"/>
                  </a:lnTo>
                  <a:close/>
                </a:path>
              </a:pathLst>
            </a:custGeom>
            <a:solidFill>
              <a:srgbClr val="B04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1"/>
            <p:cNvSpPr/>
            <p:nvPr/>
          </p:nvSpPr>
          <p:spPr>
            <a:xfrm>
              <a:off x="3435275" y="1906300"/>
              <a:ext cx="783575" cy="381425"/>
            </a:xfrm>
            <a:custGeom>
              <a:avLst/>
              <a:gdLst/>
              <a:ahLst/>
              <a:cxnLst/>
              <a:rect l="l" t="t" r="r" b="b"/>
              <a:pathLst>
                <a:path w="31343" h="15257" extrusionOk="0">
                  <a:moveTo>
                    <a:pt x="536" y="0"/>
                  </a:moveTo>
                  <a:cubicBezTo>
                    <a:pt x="188" y="0"/>
                    <a:pt x="81" y="54"/>
                    <a:pt x="81" y="428"/>
                  </a:cubicBezTo>
                  <a:cubicBezTo>
                    <a:pt x="134" y="1285"/>
                    <a:pt x="81" y="2141"/>
                    <a:pt x="81" y="2971"/>
                  </a:cubicBezTo>
                  <a:cubicBezTo>
                    <a:pt x="295" y="2971"/>
                    <a:pt x="536" y="2971"/>
                    <a:pt x="830" y="2891"/>
                  </a:cubicBezTo>
                  <a:lnTo>
                    <a:pt x="27328" y="2891"/>
                  </a:lnTo>
                  <a:cubicBezTo>
                    <a:pt x="27382" y="2891"/>
                    <a:pt x="27462" y="2944"/>
                    <a:pt x="27515" y="2944"/>
                  </a:cubicBezTo>
                  <a:lnTo>
                    <a:pt x="27515" y="3988"/>
                  </a:lnTo>
                  <a:cubicBezTo>
                    <a:pt x="27462" y="4042"/>
                    <a:pt x="27382" y="4042"/>
                    <a:pt x="27328" y="4042"/>
                  </a:cubicBezTo>
                  <a:lnTo>
                    <a:pt x="54" y="4042"/>
                  </a:lnTo>
                  <a:lnTo>
                    <a:pt x="54" y="5380"/>
                  </a:lnTo>
                  <a:cubicBezTo>
                    <a:pt x="81" y="5407"/>
                    <a:pt x="161" y="5407"/>
                    <a:pt x="188" y="5407"/>
                  </a:cubicBezTo>
                  <a:lnTo>
                    <a:pt x="27462" y="5407"/>
                  </a:lnTo>
                  <a:lnTo>
                    <a:pt x="27462" y="6504"/>
                  </a:lnTo>
                  <a:lnTo>
                    <a:pt x="161" y="6504"/>
                  </a:lnTo>
                  <a:cubicBezTo>
                    <a:pt x="81" y="6531"/>
                    <a:pt x="54" y="6531"/>
                    <a:pt x="0" y="6531"/>
                  </a:cubicBezTo>
                  <a:lnTo>
                    <a:pt x="0" y="7816"/>
                  </a:lnTo>
                  <a:lnTo>
                    <a:pt x="0" y="7842"/>
                  </a:lnTo>
                  <a:cubicBezTo>
                    <a:pt x="9" y="7834"/>
                    <a:pt x="15" y="7831"/>
                    <a:pt x="20" y="7831"/>
                  </a:cubicBezTo>
                  <a:cubicBezTo>
                    <a:pt x="30" y="7831"/>
                    <a:pt x="36" y="7842"/>
                    <a:pt x="54" y="7842"/>
                  </a:cubicBezTo>
                  <a:lnTo>
                    <a:pt x="27462" y="7842"/>
                  </a:lnTo>
                  <a:lnTo>
                    <a:pt x="27462" y="8967"/>
                  </a:lnTo>
                  <a:lnTo>
                    <a:pt x="5541" y="8967"/>
                  </a:lnTo>
                  <a:cubicBezTo>
                    <a:pt x="3694" y="8993"/>
                    <a:pt x="1874" y="8993"/>
                    <a:pt x="27" y="8993"/>
                  </a:cubicBezTo>
                  <a:lnTo>
                    <a:pt x="27" y="10332"/>
                  </a:lnTo>
                  <a:lnTo>
                    <a:pt x="27462" y="10332"/>
                  </a:lnTo>
                  <a:lnTo>
                    <a:pt x="27462" y="11429"/>
                  </a:lnTo>
                  <a:cubicBezTo>
                    <a:pt x="27382" y="11456"/>
                    <a:pt x="27328" y="11456"/>
                    <a:pt x="27248" y="11456"/>
                  </a:cubicBezTo>
                  <a:lnTo>
                    <a:pt x="134" y="11456"/>
                  </a:lnTo>
                  <a:lnTo>
                    <a:pt x="134" y="15257"/>
                  </a:lnTo>
                  <a:lnTo>
                    <a:pt x="31343" y="15257"/>
                  </a:lnTo>
                  <a:lnTo>
                    <a:pt x="31343" y="14775"/>
                  </a:lnTo>
                  <a:lnTo>
                    <a:pt x="3134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1"/>
            <p:cNvSpPr/>
            <p:nvPr/>
          </p:nvSpPr>
          <p:spPr>
            <a:xfrm>
              <a:off x="3594525" y="2165250"/>
              <a:ext cx="252950" cy="27450"/>
            </a:xfrm>
            <a:custGeom>
              <a:avLst/>
              <a:gdLst/>
              <a:ahLst/>
              <a:cxnLst/>
              <a:rect l="l" t="t" r="r" b="b"/>
              <a:pathLst>
                <a:path w="10118" h="1098" extrusionOk="0">
                  <a:moveTo>
                    <a:pt x="0" y="0"/>
                  </a:moveTo>
                  <a:cubicBezTo>
                    <a:pt x="0" y="375"/>
                    <a:pt x="0" y="750"/>
                    <a:pt x="54" y="1098"/>
                  </a:cubicBezTo>
                  <a:lnTo>
                    <a:pt x="10118" y="1098"/>
                  </a:lnTo>
                  <a:lnTo>
                    <a:pt x="10118" y="0"/>
                  </a:lnTo>
                  <a:close/>
                </a:path>
              </a:pathLst>
            </a:custGeom>
            <a:solidFill>
              <a:srgbClr val="F5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1"/>
            <p:cNvSpPr/>
            <p:nvPr/>
          </p:nvSpPr>
          <p:spPr>
            <a:xfrm>
              <a:off x="3595875" y="1981225"/>
              <a:ext cx="251600" cy="27475"/>
            </a:xfrm>
            <a:custGeom>
              <a:avLst/>
              <a:gdLst/>
              <a:ahLst/>
              <a:cxnLst/>
              <a:rect l="l" t="t" r="r" b="b"/>
              <a:pathLst>
                <a:path w="10064" h="1099" extrusionOk="0">
                  <a:moveTo>
                    <a:pt x="0" y="1"/>
                  </a:moveTo>
                  <a:lnTo>
                    <a:pt x="0" y="1098"/>
                  </a:lnTo>
                  <a:lnTo>
                    <a:pt x="107" y="1098"/>
                  </a:lnTo>
                  <a:cubicBezTo>
                    <a:pt x="214" y="1072"/>
                    <a:pt x="348" y="1045"/>
                    <a:pt x="482" y="1045"/>
                  </a:cubicBezTo>
                  <a:lnTo>
                    <a:pt x="9529" y="1045"/>
                  </a:lnTo>
                  <a:cubicBezTo>
                    <a:pt x="9636" y="1045"/>
                    <a:pt x="9769" y="1072"/>
                    <a:pt x="9903" y="1098"/>
                  </a:cubicBezTo>
                  <a:lnTo>
                    <a:pt x="10064" y="1098"/>
                  </a:lnTo>
                  <a:lnTo>
                    <a:pt x="10064" y="1"/>
                  </a:lnTo>
                  <a:lnTo>
                    <a:pt x="9903" y="1"/>
                  </a:lnTo>
                  <a:cubicBezTo>
                    <a:pt x="9769" y="1"/>
                    <a:pt x="9636" y="28"/>
                    <a:pt x="9529" y="54"/>
                  </a:cubicBezTo>
                  <a:lnTo>
                    <a:pt x="482" y="54"/>
                  </a:lnTo>
                  <a:cubicBezTo>
                    <a:pt x="401" y="54"/>
                    <a:pt x="241" y="28"/>
                    <a:pt x="107" y="1"/>
                  </a:cubicBezTo>
                  <a:close/>
                </a:path>
              </a:pathLst>
            </a:custGeom>
            <a:solidFill>
              <a:srgbClr val="F7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1"/>
            <p:cNvSpPr/>
            <p:nvPr/>
          </p:nvSpPr>
          <p:spPr>
            <a:xfrm>
              <a:off x="3594525" y="2103025"/>
              <a:ext cx="497875" cy="28125"/>
            </a:xfrm>
            <a:custGeom>
              <a:avLst/>
              <a:gdLst/>
              <a:ahLst/>
              <a:cxnLst/>
              <a:rect l="l" t="t" r="r" b="b"/>
              <a:pathLst>
                <a:path w="19915" h="1125" extrusionOk="0">
                  <a:moveTo>
                    <a:pt x="0" y="0"/>
                  </a:moveTo>
                  <a:lnTo>
                    <a:pt x="0" y="1124"/>
                  </a:lnTo>
                  <a:lnTo>
                    <a:pt x="19887" y="1124"/>
                  </a:lnTo>
                  <a:cubicBezTo>
                    <a:pt x="19887" y="750"/>
                    <a:pt x="19887" y="375"/>
                    <a:pt x="19914" y="0"/>
                  </a:cubicBezTo>
                  <a:close/>
                </a:path>
              </a:pathLst>
            </a:custGeom>
            <a:solidFill>
              <a:srgbClr val="F4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1"/>
            <p:cNvSpPr/>
            <p:nvPr/>
          </p:nvSpPr>
          <p:spPr>
            <a:xfrm>
              <a:off x="3435950" y="2103700"/>
              <a:ext cx="1350" cy="25"/>
            </a:xfrm>
            <a:custGeom>
              <a:avLst/>
              <a:gdLst/>
              <a:ahLst/>
              <a:cxnLst/>
              <a:rect l="l" t="t" r="r" b="b"/>
              <a:pathLst>
                <a:path w="54" h="1" extrusionOk="0">
                  <a:moveTo>
                    <a:pt x="0" y="0"/>
                  </a:moveTo>
                  <a:lnTo>
                    <a:pt x="54" y="0"/>
                  </a:lnTo>
                  <a:close/>
                </a:path>
              </a:pathLst>
            </a:custGeom>
            <a:solidFill>
              <a:srgbClr val="5A81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1"/>
            <p:cNvSpPr/>
            <p:nvPr/>
          </p:nvSpPr>
          <p:spPr>
            <a:xfrm>
              <a:off x="3439275" y="2042125"/>
              <a:ext cx="552075" cy="28125"/>
            </a:xfrm>
            <a:custGeom>
              <a:avLst/>
              <a:gdLst/>
              <a:ahLst/>
              <a:cxnLst/>
              <a:rect l="l" t="t" r="r" b="b"/>
              <a:pathLst>
                <a:path w="22083" h="1125" extrusionOk="0">
                  <a:moveTo>
                    <a:pt x="1" y="1"/>
                  </a:moveTo>
                  <a:lnTo>
                    <a:pt x="1" y="1125"/>
                  </a:lnTo>
                  <a:lnTo>
                    <a:pt x="22082" y="1125"/>
                  </a:lnTo>
                  <a:lnTo>
                    <a:pt x="22082" y="1"/>
                  </a:lnTo>
                  <a:close/>
                </a:path>
              </a:pathLst>
            </a:custGeom>
            <a:solidFill>
              <a:srgbClr val="F4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1"/>
            <p:cNvSpPr/>
            <p:nvPr/>
          </p:nvSpPr>
          <p:spPr>
            <a:xfrm>
              <a:off x="4538025" y="1435875"/>
              <a:ext cx="279050" cy="278400"/>
            </a:xfrm>
            <a:custGeom>
              <a:avLst/>
              <a:gdLst/>
              <a:ahLst/>
              <a:cxnLst/>
              <a:rect l="l" t="t" r="r" b="b"/>
              <a:pathLst>
                <a:path w="11162" h="11136" extrusionOk="0">
                  <a:moveTo>
                    <a:pt x="4411" y="2572"/>
                  </a:moveTo>
                  <a:cubicBezTo>
                    <a:pt x="4602" y="2572"/>
                    <a:pt x="4764" y="2698"/>
                    <a:pt x="4952" y="2811"/>
                  </a:cubicBezTo>
                  <a:cubicBezTo>
                    <a:pt x="6049" y="3507"/>
                    <a:pt x="7146" y="4257"/>
                    <a:pt x="8244" y="4953"/>
                  </a:cubicBezTo>
                  <a:cubicBezTo>
                    <a:pt x="8726" y="5301"/>
                    <a:pt x="8726" y="5836"/>
                    <a:pt x="8244" y="6157"/>
                  </a:cubicBezTo>
                  <a:lnTo>
                    <a:pt x="5032" y="8272"/>
                  </a:lnTo>
                  <a:cubicBezTo>
                    <a:pt x="4812" y="8400"/>
                    <a:pt x="4605" y="8516"/>
                    <a:pt x="4392" y="8516"/>
                  </a:cubicBezTo>
                  <a:cubicBezTo>
                    <a:pt x="4295" y="8516"/>
                    <a:pt x="4196" y="8491"/>
                    <a:pt x="4095" y="8432"/>
                  </a:cubicBezTo>
                  <a:cubicBezTo>
                    <a:pt x="3747" y="8272"/>
                    <a:pt x="3747" y="7924"/>
                    <a:pt x="3747" y="7602"/>
                  </a:cubicBezTo>
                  <a:lnTo>
                    <a:pt x="3747" y="5568"/>
                  </a:lnTo>
                  <a:cubicBezTo>
                    <a:pt x="3747" y="4846"/>
                    <a:pt x="3747" y="4176"/>
                    <a:pt x="3801" y="3400"/>
                  </a:cubicBezTo>
                  <a:cubicBezTo>
                    <a:pt x="3801" y="3106"/>
                    <a:pt x="3854" y="2811"/>
                    <a:pt x="4149" y="2651"/>
                  </a:cubicBezTo>
                  <a:cubicBezTo>
                    <a:pt x="4244" y="2595"/>
                    <a:pt x="4330" y="2572"/>
                    <a:pt x="4411" y="2572"/>
                  </a:cubicBezTo>
                  <a:close/>
                  <a:moveTo>
                    <a:pt x="5651" y="1"/>
                  </a:moveTo>
                  <a:cubicBezTo>
                    <a:pt x="2595" y="1"/>
                    <a:pt x="0" y="2427"/>
                    <a:pt x="27" y="5595"/>
                  </a:cubicBezTo>
                  <a:cubicBezTo>
                    <a:pt x="80" y="8780"/>
                    <a:pt x="2516" y="11135"/>
                    <a:pt x="5621" y="11135"/>
                  </a:cubicBezTo>
                  <a:cubicBezTo>
                    <a:pt x="8672" y="11135"/>
                    <a:pt x="11108" y="8727"/>
                    <a:pt x="11161" y="5595"/>
                  </a:cubicBezTo>
                  <a:cubicBezTo>
                    <a:pt x="11161" y="2517"/>
                    <a:pt x="8699" y="81"/>
                    <a:pt x="5701" y="1"/>
                  </a:cubicBezTo>
                  <a:cubicBezTo>
                    <a:pt x="5684" y="1"/>
                    <a:pt x="5668" y="1"/>
                    <a:pt x="5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1"/>
            <p:cNvSpPr/>
            <p:nvPr/>
          </p:nvSpPr>
          <p:spPr>
            <a:xfrm>
              <a:off x="4306500" y="1352900"/>
              <a:ext cx="52875" cy="51550"/>
            </a:xfrm>
            <a:custGeom>
              <a:avLst/>
              <a:gdLst/>
              <a:ahLst/>
              <a:cxnLst/>
              <a:rect l="l" t="t" r="r" b="b"/>
              <a:pathLst>
                <a:path w="2115" h="2062" extrusionOk="0">
                  <a:moveTo>
                    <a:pt x="214" y="1"/>
                  </a:moveTo>
                  <a:cubicBezTo>
                    <a:pt x="134" y="55"/>
                    <a:pt x="0" y="135"/>
                    <a:pt x="0" y="215"/>
                  </a:cubicBezTo>
                  <a:lnTo>
                    <a:pt x="0" y="2062"/>
                  </a:lnTo>
                  <a:lnTo>
                    <a:pt x="2088" y="2062"/>
                  </a:lnTo>
                  <a:cubicBezTo>
                    <a:pt x="2088" y="1420"/>
                    <a:pt x="2115" y="804"/>
                    <a:pt x="2034" y="188"/>
                  </a:cubicBezTo>
                  <a:cubicBezTo>
                    <a:pt x="2034" y="108"/>
                    <a:pt x="1900" y="1"/>
                    <a:pt x="18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1"/>
            <p:cNvSpPr/>
            <p:nvPr/>
          </p:nvSpPr>
          <p:spPr>
            <a:xfrm>
              <a:off x="4387450" y="1354250"/>
              <a:ext cx="49550" cy="48875"/>
            </a:xfrm>
            <a:custGeom>
              <a:avLst/>
              <a:gdLst/>
              <a:ahLst/>
              <a:cxnLst/>
              <a:rect l="l" t="t" r="r" b="b"/>
              <a:pathLst>
                <a:path w="1982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1981" y="1954"/>
                  </a:lnTo>
                  <a:lnTo>
                    <a:pt x="19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1"/>
            <p:cNvSpPr/>
            <p:nvPr/>
          </p:nvSpPr>
          <p:spPr>
            <a:xfrm>
              <a:off x="3740400" y="1512800"/>
              <a:ext cx="167300" cy="137225"/>
            </a:xfrm>
            <a:custGeom>
              <a:avLst/>
              <a:gdLst/>
              <a:ahLst/>
              <a:cxnLst/>
              <a:rect l="l" t="t" r="r" b="b"/>
              <a:pathLst>
                <a:path w="6692" h="5489" extrusionOk="0">
                  <a:moveTo>
                    <a:pt x="2704" y="1849"/>
                  </a:moveTo>
                  <a:cubicBezTo>
                    <a:pt x="3239" y="2679"/>
                    <a:pt x="3748" y="3428"/>
                    <a:pt x="4256" y="4231"/>
                  </a:cubicBezTo>
                  <a:lnTo>
                    <a:pt x="1205" y="4231"/>
                  </a:lnTo>
                  <a:cubicBezTo>
                    <a:pt x="1713" y="3428"/>
                    <a:pt x="2168" y="2652"/>
                    <a:pt x="2704" y="1849"/>
                  </a:cubicBezTo>
                  <a:close/>
                  <a:moveTo>
                    <a:pt x="3988" y="1876"/>
                  </a:moveTo>
                  <a:cubicBezTo>
                    <a:pt x="4470" y="2679"/>
                    <a:pt x="4979" y="3455"/>
                    <a:pt x="5487" y="4177"/>
                  </a:cubicBezTo>
                  <a:cubicBezTo>
                    <a:pt x="5236" y="4219"/>
                    <a:pt x="5060" y="4248"/>
                    <a:pt x="4926" y="4248"/>
                  </a:cubicBezTo>
                  <a:cubicBezTo>
                    <a:pt x="4631" y="4248"/>
                    <a:pt x="4532" y="4110"/>
                    <a:pt x="4256" y="3669"/>
                  </a:cubicBezTo>
                  <a:lnTo>
                    <a:pt x="3855" y="3080"/>
                  </a:lnTo>
                  <a:cubicBezTo>
                    <a:pt x="3480" y="2491"/>
                    <a:pt x="3480" y="2491"/>
                    <a:pt x="3988" y="1876"/>
                  </a:cubicBezTo>
                  <a:close/>
                  <a:moveTo>
                    <a:pt x="5019" y="0"/>
                  </a:moveTo>
                  <a:cubicBezTo>
                    <a:pt x="4575" y="0"/>
                    <a:pt x="4552" y="261"/>
                    <a:pt x="4577" y="644"/>
                  </a:cubicBezTo>
                  <a:lnTo>
                    <a:pt x="803" y="644"/>
                  </a:lnTo>
                  <a:cubicBezTo>
                    <a:pt x="215" y="644"/>
                    <a:pt x="0" y="858"/>
                    <a:pt x="0" y="1447"/>
                  </a:cubicBezTo>
                  <a:lnTo>
                    <a:pt x="0" y="4659"/>
                  </a:lnTo>
                  <a:cubicBezTo>
                    <a:pt x="0" y="5248"/>
                    <a:pt x="215" y="5489"/>
                    <a:pt x="830" y="5489"/>
                  </a:cubicBezTo>
                  <a:lnTo>
                    <a:pt x="5835" y="5489"/>
                  </a:lnTo>
                  <a:cubicBezTo>
                    <a:pt x="6451" y="5489"/>
                    <a:pt x="6692" y="5248"/>
                    <a:pt x="6692" y="4606"/>
                  </a:cubicBezTo>
                  <a:lnTo>
                    <a:pt x="6692" y="1608"/>
                  </a:lnTo>
                  <a:cubicBezTo>
                    <a:pt x="6692" y="912"/>
                    <a:pt x="6558" y="778"/>
                    <a:pt x="5889" y="591"/>
                  </a:cubicBezTo>
                  <a:cubicBezTo>
                    <a:pt x="5809" y="2"/>
                    <a:pt x="5809" y="29"/>
                    <a:pt x="5086" y="2"/>
                  </a:cubicBezTo>
                  <a:cubicBezTo>
                    <a:pt x="5062" y="1"/>
                    <a:pt x="5040" y="0"/>
                    <a:pt x="5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1"/>
            <p:cNvSpPr/>
            <p:nvPr/>
          </p:nvSpPr>
          <p:spPr>
            <a:xfrm>
              <a:off x="3525600" y="1512800"/>
              <a:ext cx="167325" cy="136575"/>
            </a:xfrm>
            <a:custGeom>
              <a:avLst/>
              <a:gdLst/>
              <a:ahLst/>
              <a:cxnLst/>
              <a:rect l="l" t="t" r="r" b="b"/>
              <a:pathLst>
                <a:path w="6693" h="5463" extrusionOk="0">
                  <a:moveTo>
                    <a:pt x="2704" y="1849"/>
                  </a:moveTo>
                  <a:cubicBezTo>
                    <a:pt x="3239" y="2652"/>
                    <a:pt x="3694" y="3428"/>
                    <a:pt x="4203" y="4231"/>
                  </a:cubicBezTo>
                  <a:lnTo>
                    <a:pt x="1152" y="4231"/>
                  </a:lnTo>
                  <a:cubicBezTo>
                    <a:pt x="1687" y="3428"/>
                    <a:pt x="2195" y="2652"/>
                    <a:pt x="2704" y="1849"/>
                  </a:cubicBezTo>
                  <a:close/>
                  <a:moveTo>
                    <a:pt x="3962" y="1902"/>
                  </a:moveTo>
                  <a:cubicBezTo>
                    <a:pt x="4470" y="2679"/>
                    <a:pt x="4979" y="3455"/>
                    <a:pt x="5488" y="4258"/>
                  </a:cubicBezTo>
                  <a:cubicBezTo>
                    <a:pt x="5407" y="4284"/>
                    <a:pt x="5381" y="4284"/>
                    <a:pt x="5354" y="4284"/>
                  </a:cubicBezTo>
                  <a:cubicBezTo>
                    <a:pt x="5256" y="4302"/>
                    <a:pt x="5164" y="4311"/>
                    <a:pt x="5079" y="4311"/>
                  </a:cubicBezTo>
                  <a:cubicBezTo>
                    <a:pt x="4652" y="4311"/>
                    <a:pt x="4377" y="4088"/>
                    <a:pt x="4176" y="3642"/>
                  </a:cubicBezTo>
                  <a:cubicBezTo>
                    <a:pt x="4096" y="3455"/>
                    <a:pt x="3935" y="3294"/>
                    <a:pt x="3828" y="3107"/>
                  </a:cubicBezTo>
                  <a:cubicBezTo>
                    <a:pt x="3427" y="2518"/>
                    <a:pt x="3427" y="2518"/>
                    <a:pt x="3962" y="1902"/>
                  </a:cubicBezTo>
                  <a:close/>
                  <a:moveTo>
                    <a:pt x="5441" y="0"/>
                  </a:moveTo>
                  <a:cubicBezTo>
                    <a:pt x="5422" y="0"/>
                    <a:pt x="5401" y="1"/>
                    <a:pt x="5381" y="2"/>
                  </a:cubicBezTo>
                  <a:cubicBezTo>
                    <a:pt x="5308" y="5"/>
                    <a:pt x="5243" y="6"/>
                    <a:pt x="5184" y="6"/>
                  </a:cubicBezTo>
                  <a:cubicBezTo>
                    <a:pt x="5112" y="6"/>
                    <a:pt x="5050" y="4"/>
                    <a:pt x="4995" y="4"/>
                  </a:cubicBezTo>
                  <a:cubicBezTo>
                    <a:pt x="4660" y="4"/>
                    <a:pt x="4619" y="46"/>
                    <a:pt x="4578" y="644"/>
                  </a:cubicBezTo>
                  <a:lnTo>
                    <a:pt x="804" y="644"/>
                  </a:lnTo>
                  <a:cubicBezTo>
                    <a:pt x="215" y="644"/>
                    <a:pt x="1" y="885"/>
                    <a:pt x="1" y="1447"/>
                  </a:cubicBezTo>
                  <a:lnTo>
                    <a:pt x="1" y="4659"/>
                  </a:lnTo>
                  <a:cubicBezTo>
                    <a:pt x="1" y="5221"/>
                    <a:pt x="215" y="5462"/>
                    <a:pt x="830" y="5462"/>
                  </a:cubicBezTo>
                  <a:lnTo>
                    <a:pt x="5836" y="5462"/>
                  </a:lnTo>
                  <a:cubicBezTo>
                    <a:pt x="6451" y="5462"/>
                    <a:pt x="6692" y="5221"/>
                    <a:pt x="6692" y="4579"/>
                  </a:cubicBezTo>
                  <a:lnTo>
                    <a:pt x="6692" y="1501"/>
                  </a:lnTo>
                  <a:cubicBezTo>
                    <a:pt x="6638" y="912"/>
                    <a:pt x="6478" y="698"/>
                    <a:pt x="5836" y="618"/>
                  </a:cubicBezTo>
                  <a:cubicBezTo>
                    <a:pt x="5887" y="260"/>
                    <a:pt x="5840" y="0"/>
                    <a:pt x="5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1"/>
            <p:cNvSpPr/>
            <p:nvPr/>
          </p:nvSpPr>
          <p:spPr>
            <a:xfrm>
              <a:off x="3955200" y="1511975"/>
              <a:ext cx="167300" cy="137400"/>
            </a:xfrm>
            <a:custGeom>
              <a:avLst/>
              <a:gdLst/>
              <a:ahLst/>
              <a:cxnLst/>
              <a:rect l="l" t="t" r="r" b="b"/>
              <a:pathLst>
                <a:path w="6692" h="5496" extrusionOk="0">
                  <a:moveTo>
                    <a:pt x="2757" y="1882"/>
                  </a:moveTo>
                  <a:cubicBezTo>
                    <a:pt x="3239" y="2685"/>
                    <a:pt x="3747" y="3461"/>
                    <a:pt x="4256" y="4264"/>
                  </a:cubicBezTo>
                  <a:lnTo>
                    <a:pt x="1205" y="4264"/>
                  </a:lnTo>
                  <a:cubicBezTo>
                    <a:pt x="1713" y="3461"/>
                    <a:pt x="2222" y="2712"/>
                    <a:pt x="2757" y="1882"/>
                  </a:cubicBezTo>
                  <a:close/>
                  <a:moveTo>
                    <a:pt x="4015" y="1909"/>
                  </a:moveTo>
                  <a:cubicBezTo>
                    <a:pt x="4497" y="2685"/>
                    <a:pt x="4979" y="3461"/>
                    <a:pt x="5514" y="4210"/>
                  </a:cubicBezTo>
                  <a:cubicBezTo>
                    <a:pt x="5460" y="4264"/>
                    <a:pt x="5460" y="4291"/>
                    <a:pt x="5434" y="4291"/>
                  </a:cubicBezTo>
                  <a:cubicBezTo>
                    <a:pt x="5335" y="4309"/>
                    <a:pt x="5243" y="4317"/>
                    <a:pt x="5155" y="4317"/>
                  </a:cubicBezTo>
                  <a:cubicBezTo>
                    <a:pt x="4716" y="4317"/>
                    <a:pt x="4408" y="4094"/>
                    <a:pt x="4229" y="3648"/>
                  </a:cubicBezTo>
                  <a:cubicBezTo>
                    <a:pt x="4122" y="3488"/>
                    <a:pt x="3988" y="3327"/>
                    <a:pt x="3881" y="3140"/>
                  </a:cubicBezTo>
                  <a:cubicBezTo>
                    <a:pt x="3506" y="2524"/>
                    <a:pt x="3506" y="2524"/>
                    <a:pt x="4015" y="1909"/>
                  </a:cubicBezTo>
                  <a:close/>
                  <a:moveTo>
                    <a:pt x="5148" y="0"/>
                  </a:moveTo>
                  <a:cubicBezTo>
                    <a:pt x="4680" y="0"/>
                    <a:pt x="4662" y="93"/>
                    <a:pt x="4550" y="651"/>
                  </a:cubicBezTo>
                  <a:lnTo>
                    <a:pt x="830" y="651"/>
                  </a:lnTo>
                  <a:cubicBezTo>
                    <a:pt x="241" y="651"/>
                    <a:pt x="0" y="918"/>
                    <a:pt x="0" y="1480"/>
                  </a:cubicBezTo>
                  <a:lnTo>
                    <a:pt x="0" y="4665"/>
                  </a:lnTo>
                  <a:cubicBezTo>
                    <a:pt x="0" y="5254"/>
                    <a:pt x="241" y="5495"/>
                    <a:pt x="883" y="5495"/>
                  </a:cubicBezTo>
                  <a:lnTo>
                    <a:pt x="5862" y="5495"/>
                  </a:lnTo>
                  <a:cubicBezTo>
                    <a:pt x="6451" y="5495"/>
                    <a:pt x="6692" y="5254"/>
                    <a:pt x="6692" y="4665"/>
                  </a:cubicBezTo>
                  <a:lnTo>
                    <a:pt x="6692" y="1587"/>
                  </a:lnTo>
                  <a:cubicBezTo>
                    <a:pt x="6692" y="945"/>
                    <a:pt x="6558" y="731"/>
                    <a:pt x="5889" y="651"/>
                  </a:cubicBezTo>
                  <a:cubicBezTo>
                    <a:pt x="5862" y="62"/>
                    <a:pt x="5835" y="35"/>
                    <a:pt x="5487" y="8"/>
                  </a:cubicBezTo>
                  <a:cubicBezTo>
                    <a:pt x="5353" y="4"/>
                    <a:pt x="5242" y="0"/>
                    <a:pt x="5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1"/>
            <p:cNvSpPr/>
            <p:nvPr/>
          </p:nvSpPr>
          <p:spPr>
            <a:xfrm>
              <a:off x="3524925" y="1338125"/>
              <a:ext cx="166650" cy="136600"/>
            </a:xfrm>
            <a:custGeom>
              <a:avLst/>
              <a:gdLst/>
              <a:ahLst/>
              <a:cxnLst/>
              <a:rect l="l" t="t" r="r" b="b"/>
              <a:pathLst>
                <a:path w="6666" h="5464" extrusionOk="0">
                  <a:moveTo>
                    <a:pt x="2731" y="1796"/>
                  </a:moveTo>
                  <a:cubicBezTo>
                    <a:pt x="3239" y="2599"/>
                    <a:pt x="3721" y="3376"/>
                    <a:pt x="4257" y="4205"/>
                  </a:cubicBezTo>
                  <a:lnTo>
                    <a:pt x="1179" y="4205"/>
                  </a:lnTo>
                  <a:cubicBezTo>
                    <a:pt x="1714" y="3376"/>
                    <a:pt x="2222" y="2599"/>
                    <a:pt x="2731" y="1796"/>
                  </a:cubicBezTo>
                  <a:close/>
                  <a:moveTo>
                    <a:pt x="3989" y="1877"/>
                  </a:moveTo>
                  <a:cubicBezTo>
                    <a:pt x="4524" y="2653"/>
                    <a:pt x="5006" y="3402"/>
                    <a:pt x="5461" y="4205"/>
                  </a:cubicBezTo>
                  <a:cubicBezTo>
                    <a:pt x="5312" y="4241"/>
                    <a:pt x="5173" y="4261"/>
                    <a:pt x="5044" y="4261"/>
                  </a:cubicBezTo>
                  <a:cubicBezTo>
                    <a:pt x="4686" y="4261"/>
                    <a:pt x="4407" y="4103"/>
                    <a:pt x="4230" y="3670"/>
                  </a:cubicBezTo>
                  <a:cubicBezTo>
                    <a:pt x="4176" y="3483"/>
                    <a:pt x="3989" y="3269"/>
                    <a:pt x="3855" y="3081"/>
                  </a:cubicBezTo>
                  <a:cubicBezTo>
                    <a:pt x="3454" y="2466"/>
                    <a:pt x="3454" y="2466"/>
                    <a:pt x="3989" y="1877"/>
                  </a:cubicBezTo>
                  <a:close/>
                  <a:moveTo>
                    <a:pt x="5152" y="1"/>
                  </a:moveTo>
                  <a:cubicBezTo>
                    <a:pt x="5027" y="1"/>
                    <a:pt x="4898" y="9"/>
                    <a:pt x="4765" y="30"/>
                  </a:cubicBezTo>
                  <a:cubicBezTo>
                    <a:pt x="4712" y="30"/>
                    <a:pt x="4658" y="378"/>
                    <a:pt x="4605" y="565"/>
                  </a:cubicBezTo>
                  <a:lnTo>
                    <a:pt x="5648" y="565"/>
                  </a:lnTo>
                  <a:lnTo>
                    <a:pt x="5648" y="592"/>
                  </a:lnTo>
                  <a:cubicBezTo>
                    <a:pt x="5274" y="592"/>
                    <a:pt x="4926" y="592"/>
                    <a:pt x="4605" y="565"/>
                  </a:cubicBezTo>
                  <a:cubicBezTo>
                    <a:pt x="3373" y="592"/>
                    <a:pt x="2089" y="592"/>
                    <a:pt x="804" y="592"/>
                  </a:cubicBezTo>
                  <a:cubicBezTo>
                    <a:pt x="242" y="592"/>
                    <a:pt x="1" y="833"/>
                    <a:pt x="1" y="1395"/>
                  </a:cubicBezTo>
                  <a:lnTo>
                    <a:pt x="1" y="4580"/>
                  </a:lnTo>
                  <a:cubicBezTo>
                    <a:pt x="1" y="5222"/>
                    <a:pt x="242" y="5463"/>
                    <a:pt x="884" y="5463"/>
                  </a:cubicBezTo>
                  <a:lnTo>
                    <a:pt x="5809" y="5463"/>
                  </a:lnTo>
                  <a:cubicBezTo>
                    <a:pt x="6451" y="5463"/>
                    <a:pt x="6665" y="5222"/>
                    <a:pt x="6665" y="4553"/>
                  </a:cubicBezTo>
                  <a:lnTo>
                    <a:pt x="6665" y="1636"/>
                  </a:lnTo>
                  <a:cubicBezTo>
                    <a:pt x="6665" y="860"/>
                    <a:pt x="6612" y="726"/>
                    <a:pt x="5916" y="565"/>
                  </a:cubicBezTo>
                  <a:cubicBezTo>
                    <a:pt x="5836" y="405"/>
                    <a:pt x="5836" y="110"/>
                    <a:pt x="5729" y="57"/>
                  </a:cubicBezTo>
                  <a:cubicBezTo>
                    <a:pt x="5547" y="24"/>
                    <a:pt x="5355" y="1"/>
                    <a:pt x="5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1"/>
            <p:cNvSpPr/>
            <p:nvPr/>
          </p:nvSpPr>
          <p:spPr>
            <a:xfrm>
              <a:off x="3740400" y="1700200"/>
              <a:ext cx="167300" cy="121125"/>
            </a:xfrm>
            <a:custGeom>
              <a:avLst/>
              <a:gdLst/>
              <a:ahLst/>
              <a:cxnLst/>
              <a:rect l="l" t="t" r="r" b="b"/>
              <a:pathLst>
                <a:path w="6692" h="4845" extrusionOk="0">
                  <a:moveTo>
                    <a:pt x="2704" y="1232"/>
                  </a:moveTo>
                  <a:cubicBezTo>
                    <a:pt x="3239" y="2088"/>
                    <a:pt x="3721" y="2811"/>
                    <a:pt x="4256" y="3614"/>
                  </a:cubicBezTo>
                  <a:lnTo>
                    <a:pt x="1205" y="3614"/>
                  </a:lnTo>
                  <a:cubicBezTo>
                    <a:pt x="1713" y="2811"/>
                    <a:pt x="2168" y="2035"/>
                    <a:pt x="2704" y="1232"/>
                  </a:cubicBezTo>
                  <a:close/>
                  <a:moveTo>
                    <a:pt x="3988" y="1285"/>
                  </a:moveTo>
                  <a:cubicBezTo>
                    <a:pt x="4524" y="2088"/>
                    <a:pt x="4979" y="2811"/>
                    <a:pt x="5461" y="3587"/>
                  </a:cubicBezTo>
                  <a:cubicBezTo>
                    <a:pt x="5220" y="3640"/>
                    <a:pt x="5050" y="3673"/>
                    <a:pt x="4917" y="3673"/>
                  </a:cubicBezTo>
                  <a:cubicBezTo>
                    <a:pt x="4652" y="3673"/>
                    <a:pt x="4533" y="3542"/>
                    <a:pt x="4283" y="3185"/>
                  </a:cubicBezTo>
                  <a:cubicBezTo>
                    <a:pt x="4122" y="2945"/>
                    <a:pt x="3988" y="2757"/>
                    <a:pt x="3855" y="2516"/>
                  </a:cubicBezTo>
                  <a:cubicBezTo>
                    <a:pt x="3480" y="1901"/>
                    <a:pt x="3480" y="1901"/>
                    <a:pt x="3988" y="1285"/>
                  </a:cubicBezTo>
                  <a:close/>
                  <a:moveTo>
                    <a:pt x="777" y="0"/>
                  </a:moveTo>
                  <a:cubicBezTo>
                    <a:pt x="241" y="0"/>
                    <a:pt x="0" y="241"/>
                    <a:pt x="0" y="750"/>
                  </a:cubicBezTo>
                  <a:lnTo>
                    <a:pt x="0" y="4122"/>
                  </a:lnTo>
                  <a:cubicBezTo>
                    <a:pt x="27" y="4577"/>
                    <a:pt x="268" y="4845"/>
                    <a:pt x="723" y="4845"/>
                  </a:cubicBezTo>
                  <a:lnTo>
                    <a:pt x="5916" y="4845"/>
                  </a:lnTo>
                  <a:cubicBezTo>
                    <a:pt x="6424" y="4845"/>
                    <a:pt x="6692" y="4577"/>
                    <a:pt x="6692" y="4095"/>
                  </a:cubicBezTo>
                  <a:lnTo>
                    <a:pt x="6692" y="803"/>
                  </a:lnTo>
                  <a:cubicBezTo>
                    <a:pt x="6692" y="268"/>
                    <a:pt x="6451" y="27"/>
                    <a:pt x="5889" y="27"/>
                  </a:cubicBezTo>
                  <a:cubicBezTo>
                    <a:pt x="5461" y="27"/>
                    <a:pt x="5006" y="27"/>
                    <a:pt x="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1"/>
            <p:cNvSpPr/>
            <p:nvPr/>
          </p:nvSpPr>
          <p:spPr>
            <a:xfrm>
              <a:off x="3523600" y="1700200"/>
              <a:ext cx="167975" cy="121125"/>
            </a:xfrm>
            <a:custGeom>
              <a:avLst/>
              <a:gdLst/>
              <a:ahLst/>
              <a:cxnLst/>
              <a:rect l="l" t="t" r="r" b="b"/>
              <a:pathLst>
                <a:path w="6719" h="4845" extrusionOk="0">
                  <a:moveTo>
                    <a:pt x="2784" y="1232"/>
                  </a:moveTo>
                  <a:cubicBezTo>
                    <a:pt x="3319" y="2035"/>
                    <a:pt x="3774" y="2811"/>
                    <a:pt x="4283" y="3614"/>
                  </a:cubicBezTo>
                  <a:lnTo>
                    <a:pt x="1232" y="3614"/>
                  </a:lnTo>
                  <a:cubicBezTo>
                    <a:pt x="1767" y="2811"/>
                    <a:pt x="2249" y="2088"/>
                    <a:pt x="2784" y="1232"/>
                  </a:cubicBezTo>
                  <a:close/>
                  <a:moveTo>
                    <a:pt x="4095" y="1312"/>
                  </a:moveTo>
                  <a:cubicBezTo>
                    <a:pt x="4550" y="2088"/>
                    <a:pt x="5059" y="2838"/>
                    <a:pt x="5568" y="3614"/>
                  </a:cubicBezTo>
                  <a:cubicBezTo>
                    <a:pt x="5411" y="3664"/>
                    <a:pt x="5269" y="3688"/>
                    <a:pt x="5140" y="3688"/>
                  </a:cubicBezTo>
                  <a:cubicBezTo>
                    <a:pt x="4720" y="3688"/>
                    <a:pt x="4447" y="3435"/>
                    <a:pt x="4283" y="3025"/>
                  </a:cubicBezTo>
                  <a:cubicBezTo>
                    <a:pt x="4176" y="2838"/>
                    <a:pt x="4042" y="2677"/>
                    <a:pt x="3962" y="2516"/>
                  </a:cubicBezTo>
                  <a:cubicBezTo>
                    <a:pt x="3560" y="1901"/>
                    <a:pt x="3560" y="1901"/>
                    <a:pt x="4095" y="1312"/>
                  </a:cubicBezTo>
                  <a:close/>
                  <a:moveTo>
                    <a:pt x="696" y="0"/>
                  </a:moveTo>
                  <a:cubicBezTo>
                    <a:pt x="241" y="0"/>
                    <a:pt x="0" y="268"/>
                    <a:pt x="0" y="750"/>
                  </a:cubicBezTo>
                  <a:lnTo>
                    <a:pt x="0" y="4122"/>
                  </a:lnTo>
                  <a:cubicBezTo>
                    <a:pt x="27" y="4631"/>
                    <a:pt x="268" y="4845"/>
                    <a:pt x="777" y="4845"/>
                  </a:cubicBezTo>
                  <a:lnTo>
                    <a:pt x="5916" y="4845"/>
                  </a:lnTo>
                  <a:cubicBezTo>
                    <a:pt x="6451" y="4845"/>
                    <a:pt x="6718" y="4577"/>
                    <a:pt x="6718" y="4042"/>
                  </a:cubicBezTo>
                  <a:lnTo>
                    <a:pt x="6718" y="803"/>
                  </a:lnTo>
                  <a:cubicBezTo>
                    <a:pt x="6718" y="268"/>
                    <a:pt x="6504" y="27"/>
                    <a:pt x="5969" y="27"/>
                  </a:cubicBezTo>
                  <a:cubicBezTo>
                    <a:pt x="5514" y="27"/>
                    <a:pt x="5086" y="27"/>
                    <a:pt x="4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1"/>
            <p:cNvSpPr/>
            <p:nvPr/>
          </p:nvSpPr>
          <p:spPr>
            <a:xfrm>
              <a:off x="3955200" y="1700875"/>
              <a:ext cx="167300" cy="120450"/>
            </a:xfrm>
            <a:custGeom>
              <a:avLst/>
              <a:gdLst/>
              <a:ahLst/>
              <a:cxnLst/>
              <a:rect l="l" t="t" r="r" b="b"/>
              <a:pathLst>
                <a:path w="6692" h="4818" extrusionOk="0">
                  <a:moveTo>
                    <a:pt x="2757" y="1205"/>
                  </a:moveTo>
                  <a:cubicBezTo>
                    <a:pt x="3239" y="2061"/>
                    <a:pt x="3747" y="2784"/>
                    <a:pt x="4256" y="3587"/>
                  </a:cubicBezTo>
                  <a:lnTo>
                    <a:pt x="1205" y="3587"/>
                  </a:lnTo>
                  <a:cubicBezTo>
                    <a:pt x="1740" y="2811"/>
                    <a:pt x="2222" y="2061"/>
                    <a:pt x="2757" y="1205"/>
                  </a:cubicBezTo>
                  <a:close/>
                  <a:moveTo>
                    <a:pt x="3988" y="1258"/>
                  </a:moveTo>
                  <a:cubicBezTo>
                    <a:pt x="4497" y="2008"/>
                    <a:pt x="4979" y="2784"/>
                    <a:pt x="5487" y="3587"/>
                  </a:cubicBezTo>
                  <a:cubicBezTo>
                    <a:pt x="5460" y="3600"/>
                    <a:pt x="5447" y="3607"/>
                    <a:pt x="5440" y="3607"/>
                  </a:cubicBezTo>
                  <a:cubicBezTo>
                    <a:pt x="5434" y="3607"/>
                    <a:pt x="5434" y="3600"/>
                    <a:pt x="5434" y="3587"/>
                  </a:cubicBezTo>
                  <a:cubicBezTo>
                    <a:pt x="5312" y="3614"/>
                    <a:pt x="5198" y="3628"/>
                    <a:pt x="5093" y="3628"/>
                  </a:cubicBezTo>
                  <a:cubicBezTo>
                    <a:pt x="4687" y="3628"/>
                    <a:pt x="4399" y="3423"/>
                    <a:pt x="4229" y="2998"/>
                  </a:cubicBezTo>
                  <a:cubicBezTo>
                    <a:pt x="4122" y="2811"/>
                    <a:pt x="3988" y="2650"/>
                    <a:pt x="3881" y="2489"/>
                  </a:cubicBezTo>
                  <a:cubicBezTo>
                    <a:pt x="3480" y="1874"/>
                    <a:pt x="3480" y="1874"/>
                    <a:pt x="3988" y="1258"/>
                  </a:cubicBezTo>
                  <a:close/>
                  <a:moveTo>
                    <a:pt x="750" y="0"/>
                  </a:moveTo>
                  <a:cubicBezTo>
                    <a:pt x="241" y="0"/>
                    <a:pt x="0" y="241"/>
                    <a:pt x="0" y="776"/>
                  </a:cubicBezTo>
                  <a:lnTo>
                    <a:pt x="0" y="4015"/>
                  </a:lnTo>
                  <a:cubicBezTo>
                    <a:pt x="0" y="4550"/>
                    <a:pt x="241" y="4818"/>
                    <a:pt x="776" y="4818"/>
                  </a:cubicBezTo>
                  <a:lnTo>
                    <a:pt x="5915" y="4818"/>
                  </a:lnTo>
                  <a:cubicBezTo>
                    <a:pt x="6451" y="4818"/>
                    <a:pt x="6692" y="4550"/>
                    <a:pt x="6692" y="4068"/>
                  </a:cubicBezTo>
                  <a:lnTo>
                    <a:pt x="6692" y="776"/>
                  </a:lnTo>
                  <a:cubicBezTo>
                    <a:pt x="6692" y="241"/>
                    <a:pt x="6451" y="0"/>
                    <a:pt x="5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1"/>
            <p:cNvSpPr/>
            <p:nvPr/>
          </p:nvSpPr>
          <p:spPr>
            <a:xfrm>
              <a:off x="3741075" y="1354250"/>
              <a:ext cx="166625" cy="120475"/>
            </a:xfrm>
            <a:custGeom>
              <a:avLst/>
              <a:gdLst/>
              <a:ahLst/>
              <a:cxnLst/>
              <a:rect l="l" t="t" r="r" b="b"/>
              <a:pathLst>
                <a:path w="6665" h="4819" extrusionOk="0">
                  <a:moveTo>
                    <a:pt x="2677" y="1205"/>
                  </a:moveTo>
                  <a:cubicBezTo>
                    <a:pt x="3212" y="2008"/>
                    <a:pt x="3694" y="2757"/>
                    <a:pt x="4229" y="3560"/>
                  </a:cubicBezTo>
                  <a:lnTo>
                    <a:pt x="1178" y="3560"/>
                  </a:lnTo>
                  <a:cubicBezTo>
                    <a:pt x="1686" y="2757"/>
                    <a:pt x="2168" y="2008"/>
                    <a:pt x="2677" y="1205"/>
                  </a:cubicBezTo>
                  <a:close/>
                  <a:moveTo>
                    <a:pt x="3961" y="1232"/>
                  </a:moveTo>
                  <a:cubicBezTo>
                    <a:pt x="4443" y="2008"/>
                    <a:pt x="4952" y="2757"/>
                    <a:pt x="5460" y="3560"/>
                  </a:cubicBezTo>
                  <a:cubicBezTo>
                    <a:pt x="5317" y="3592"/>
                    <a:pt x="5183" y="3608"/>
                    <a:pt x="5059" y="3608"/>
                  </a:cubicBezTo>
                  <a:cubicBezTo>
                    <a:pt x="4653" y="3608"/>
                    <a:pt x="4354" y="3429"/>
                    <a:pt x="4149" y="2998"/>
                  </a:cubicBezTo>
                  <a:cubicBezTo>
                    <a:pt x="4095" y="2838"/>
                    <a:pt x="3961" y="2677"/>
                    <a:pt x="3854" y="2490"/>
                  </a:cubicBezTo>
                  <a:cubicBezTo>
                    <a:pt x="3453" y="1901"/>
                    <a:pt x="3453" y="1901"/>
                    <a:pt x="3961" y="1232"/>
                  </a:cubicBezTo>
                  <a:close/>
                  <a:moveTo>
                    <a:pt x="696" y="1"/>
                  </a:moveTo>
                  <a:cubicBezTo>
                    <a:pt x="241" y="1"/>
                    <a:pt x="0" y="268"/>
                    <a:pt x="0" y="723"/>
                  </a:cubicBezTo>
                  <a:lnTo>
                    <a:pt x="0" y="4042"/>
                  </a:lnTo>
                  <a:cubicBezTo>
                    <a:pt x="0" y="4551"/>
                    <a:pt x="268" y="4818"/>
                    <a:pt x="776" y="4818"/>
                  </a:cubicBezTo>
                  <a:lnTo>
                    <a:pt x="5889" y="4818"/>
                  </a:lnTo>
                  <a:cubicBezTo>
                    <a:pt x="6397" y="4818"/>
                    <a:pt x="6665" y="4551"/>
                    <a:pt x="6665" y="4042"/>
                  </a:cubicBezTo>
                  <a:lnTo>
                    <a:pt x="6665" y="723"/>
                  </a:lnTo>
                  <a:cubicBezTo>
                    <a:pt x="6665" y="215"/>
                    <a:pt x="6424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1"/>
            <p:cNvSpPr/>
            <p:nvPr/>
          </p:nvSpPr>
          <p:spPr>
            <a:xfrm>
              <a:off x="3955850" y="1354250"/>
              <a:ext cx="166650" cy="119800"/>
            </a:xfrm>
            <a:custGeom>
              <a:avLst/>
              <a:gdLst/>
              <a:ahLst/>
              <a:cxnLst/>
              <a:rect l="l" t="t" r="r" b="b"/>
              <a:pathLst>
                <a:path w="6666" h="4792" extrusionOk="0">
                  <a:moveTo>
                    <a:pt x="2731" y="1205"/>
                  </a:moveTo>
                  <a:cubicBezTo>
                    <a:pt x="3213" y="2008"/>
                    <a:pt x="3721" y="2757"/>
                    <a:pt x="4257" y="3560"/>
                  </a:cubicBezTo>
                  <a:lnTo>
                    <a:pt x="1205" y="3560"/>
                  </a:lnTo>
                  <a:cubicBezTo>
                    <a:pt x="1687" y="2784"/>
                    <a:pt x="2196" y="2035"/>
                    <a:pt x="2731" y="1205"/>
                  </a:cubicBezTo>
                  <a:close/>
                  <a:moveTo>
                    <a:pt x="3962" y="1205"/>
                  </a:moveTo>
                  <a:cubicBezTo>
                    <a:pt x="4471" y="2008"/>
                    <a:pt x="4953" y="2757"/>
                    <a:pt x="5434" y="3534"/>
                  </a:cubicBezTo>
                  <a:cubicBezTo>
                    <a:pt x="5294" y="3567"/>
                    <a:pt x="5160" y="3585"/>
                    <a:pt x="5035" y="3585"/>
                  </a:cubicBezTo>
                  <a:cubicBezTo>
                    <a:pt x="4660" y="3585"/>
                    <a:pt x="4364" y="3420"/>
                    <a:pt x="4203" y="2998"/>
                  </a:cubicBezTo>
                  <a:cubicBezTo>
                    <a:pt x="4123" y="2784"/>
                    <a:pt x="3962" y="2624"/>
                    <a:pt x="3855" y="2463"/>
                  </a:cubicBezTo>
                  <a:cubicBezTo>
                    <a:pt x="3454" y="1821"/>
                    <a:pt x="3454" y="1821"/>
                    <a:pt x="3962" y="1205"/>
                  </a:cubicBezTo>
                  <a:close/>
                  <a:moveTo>
                    <a:pt x="724" y="1"/>
                  </a:moveTo>
                  <a:cubicBezTo>
                    <a:pt x="242" y="1"/>
                    <a:pt x="1" y="268"/>
                    <a:pt x="1" y="723"/>
                  </a:cubicBezTo>
                  <a:lnTo>
                    <a:pt x="1" y="4042"/>
                  </a:lnTo>
                  <a:cubicBezTo>
                    <a:pt x="1" y="4551"/>
                    <a:pt x="269" y="4792"/>
                    <a:pt x="777" y="4792"/>
                  </a:cubicBezTo>
                  <a:lnTo>
                    <a:pt x="5889" y="4792"/>
                  </a:lnTo>
                  <a:cubicBezTo>
                    <a:pt x="6398" y="4792"/>
                    <a:pt x="6666" y="4551"/>
                    <a:pt x="6666" y="4042"/>
                  </a:cubicBezTo>
                  <a:lnTo>
                    <a:pt x="6666" y="750"/>
                  </a:lnTo>
                  <a:cubicBezTo>
                    <a:pt x="6666" y="215"/>
                    <a:pt x="647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1"/>
            <p:cNvSpPr/>
            <p:nvPr/>
          </p:nvSpPr>
          <p:spPr>
            <a:xfrm>
              <a:off x="4069625" y="1337975"/>
              <a:ext cx="33475" cy="16300"/>
            </a:xfrm>
            <a:custGeom>
              <a:avLst/>
              <a:gdLst/>
              <a:ahLst/>
              <a:cxnLst/>
              <a:rect l="l" t="t" r="r" b="b"/>
              <a:pathLst>
                <a:path w="1339" h="652" extrusionOk="0">
                  <a:moveTo>
                    <a:pt x="996" y="0"/>
                  </a:moveTo>
                  <a:cubicBezTo>
                    <a:pt x="898" y="0"/>
                    <a:pt x="767" y="9"/>
                    <a:pt x="589" y="9"/>
                  </a:cubicBezTo>
                  <a:lnTo>
                    <a:pt x="509" y="9"/>
                  </a:lnTo>
                  <a:cubicBezTo>
                    <a:pt x="472" y="6"/>
                    <a:pt x="436" y="4"/>
                    <a:pt x="403" y="4"/>
                  </a:cubicBezTo>
                  <a:cubicBezTo>
                    <a:pt x="148" y="4"/>
                    <a:pt x="6" y="103"/>
                    <a:pt x="54" y="411"/>
                  </a:cubicBezTo>
                  <a:cubicBezTo>
                    <a:pt x="54" y="464"/>
                    <a:pt x="0" y="571"/>
                    <a:pt x="0" y="652"/>
                  </a:cubicBezTo>
                  <a:lnTo>
                    <a:pt x="1338" y="652"/>
                  </a:lnTo>
                  <a:cubicBezTo>
                    <a:pt x="1279" y="74"/>
                    <a:pt x="1278" y="0"/>
                    <a:pt x="996" y="0"/>
                  </a:cubicBezTo>
                  <a:close/>
                </a:path>
              </a:pathLst>
            </a:custGeom>
            <a:solidFill>
              <a:srgbClr val="16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1"/>
            <p:cNvSpPr/>
            <p:nvPr/>
          </p:nvSpPr>
          <p:spPr>
            <a:xfrm>
              <a:off x="3854825" y="1337250"/>
              <a:ext cx="33475" cy="17025"/>
            </a:xfrm>
            <a:custGeom>
              <a:avLst/>
              <a:gdLst/>
              <a:ahLst/>
              <a:cxnLst/>
              <a:rect l="l" t="t" r="r" b="b"/>
              <a:pathLst>
                <a:path w="1339" h="681" extrusionOk="0">
                  <a:moveTo>
                    <a:pt x="708" y="1"/>
                  </a:moveTo>
                  <a:cubicBezTo>
                    <a:pt x="544" y="1"/>
                    <a:pt x="375" y="24"/>
                    <a:pt x="214" y="38"/>
                  </a:cubicBezTo>
                  <a:cubicBezTo>
                    <a:pt x="134" y="38"/>
                    <a:pt x="81" y="172"/>
                    <a:pt x="27" y="279"/>
                  </a:cubicBezTo>
                  <a:cubicBezTo>
                    <a:pt x="0" y="413"/>
                    <a:pt x="0" y="547"/>
                    <a:pt x="0" y="681"/>
                  </a:cubicBezTo>
                  <a:lnTo>
                    <a:pt x="1339" y="681"/>
                  </a:lnTo>
                  <a:cubicBezTo>
                    <a:pt x="1232" y="466"/>
                    <a:pt x="1232" y="92"/>
                    <a:pt x="1098" y="65"/>
                  </a:cubicBezTo>
                  <a:cubicBezTo>
                    <a:pt x="976" y="16"/>
                    <a:pt x="844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1"/>
            <p:cNvSpPr/>
            <p:nvPr/>
          </p:nvSpPr>
          <p:spPr>
            <a:xfrm>
              <a:off x="3640025" y="1685150"/>
              <a:ext cx="32825" cy="15750"/>
            </a:xfrm>
            <a:custGeom>
              <a:avLst/>
              <a:gdLst/>
              <a:ahLst/>
              <a:cxnLst/>
              <a:rect l="l" t="t" r="r" b="b"/>
              <a:pathLst>
                <a:path w="1313" h="630" extrusionOk="0">
                  <a:moveTo>
                    <a:pt x="306" y="0"/>
                  </a:moveTo>
                  <a:cubicBezTo>
                    <a:pt x="113" y="0"/>
                    <a:pt x="5" y="115"/>
                    <a:pt x="27" y="361"/>
                  </a:cubicBezTo>
                  <a:cubicBezTo>
                    <a:pt x="27" y="442"/>
                    <a:pt x="1" y="549"/>
                    <a:pt x="1" y="629"/>
                  </a:cubicBezTo>
                  <a:lnTo>
                    <a:pt x="1312" y="629"/>
                  </a:lnTo>
                  <a:cubicBezTo>
                    <a:pt x="1231" y="59"/>
                    <a:pt x="1242" y="16"/>
                    <a:pt x="946" y="16"/>
                  </a:cubicBezTo>
                  <a:cubicBezTo>
                    <a:pt x="893" y="16"/>
                    <a:pt x="829" y="17"/>
                    <a:pt x="753" y="17"/>
                  </a:cubicBezTo>
                  <a:cubicBezTo>
                    <a:pt x="696" y="17"/>
                    <a:pt x="633" y="16"/>
                    <a:pt x="563" y="14"/>
                  </a:cubicBezTo>
                  <a:lnTo>
                    <a:pt x="429" y="14"/>
                  </a:lnTo>
                  <a:cubicBezTo>
                    <a:pt x="385" y="5"/>
                    <a:pt x="344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1"/>
            <p:cNvSpPr/>
            <p:nvPr/>
          </p:nvSpPr>
          <p:spPr>
            <a:xfrm>
              <a:off x="3854825" y="1684375"/>
              <a:ext cx="32800" cy="16525"/>
            </a:xfrm>
            <a:custGeom>
              <a:avLst/>
              <a:gdLst/>
              <a:ahLst/>
              <a:cxnLst/>
              <a:rect l="l" t="t" r="r" b="b"/>
              <a:pathLst>
                <a:path w="1312" h="661" extrusionOk="0">
                  <a:moveTo>
                    <a:pt x="672" y="1"/>
                  </a:moveTo>
                  <a:cubicBezTo>
                    <a:pt x="505" y="1"/>
                    <a:pt x="333" y="28"/>
                    <a:pt x="161" y="71"/>
                  </a:cubicBezTo>
                  <a:cubicBezTo>
                    <a:pt x="81" y="98"/>
                    <a:pt x="81" y="473"/>
                    <a:pt x="0" y="660"/>
                  </a:cubicBezTo>
                  <a:lnTo>
                    <a:pt x="1312" y="660"/>
                  </a:lnTo>
                  <a:cubicBezTo>
                    <a:pt x="1232" y="473"/>
                    <a:pt x="1232" y="125"/>
                    <a:pt x="1098" y="71"/>
                  </a:cubicBezTo>
                  <a:cubicBezTo>
                    <a:pt x="961" y="22"/>
                    <a:pt x="818" y="1"/>
                    <a:pt x="6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1"/>
            <p:cNvSpPr/>
            <p:nvPr/>
          </p:nvSpPr>
          <p:spPr>
            <a:xfrm>
              <a:off x="4068950" y="1684875"/>
              <a:ext cx="33500" cy="16025"/>
            </a:xfrm>
            <a:custGeom>
              <a:avLst/>
              <a:gdLst/>
              <a:ahLst/>
              <a:cxnLst/>
              <a:rect l="l" t="t" r="r" b="b"/>
              <a:pathLst>
                <a:path w="1340" h="641" extrusionOk="0">
                  <a:moveTo>
                    <a:pt x="416" y="1"/>
                  </a:moveTo>
                  <a:cubicBezTo>
                    <a:pt x="390" y="1"/>
                    <a:pt x="366" y="7"/>
                    <a:pt x="348" y="25"/>
                  </a:cubicBezTo>
                  <a:cubicBezTo>
                    <a:pt x="241" y="78"/>
                    <a:pt x="107" y="185"/>
                    <a:pt x="27" y="292"/>
                  </a:cubicBezTo>
                  <a:cubicBezTo>
                    <a:pt x="0" y="372"/>
                    <a:pt x="0" y="506"/>
                    <a:pt x="0" y="640"/>
                  </a:cubicBezTo>
                  <a:lnTo>
                    <a:pt x="1339" y="640"/>
                  </a:lnTo>
                  <a:cubicBezTo>
                    <a:pt x="1295" y="75"/>
                    <a:pt x="1340" y="22"/>
                    <a:pt x="928" y="22"/>
                  </a:cubicBezTo>
                  <a:cubicBezTo>
                    <a:pt x="832" y="22"/>
                    <a:pt x="713" y="25"/>
                    <a:pt x="562" y="25"/>
                  </a:cubicBezTo>
                  <a:cubicBezTo>
                    <a:pt x="527" y="25"/>
                    <a:pt x="467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1"/>
            <p:cNvSpPr/>
            <p:nvPr/>
          </p:nvSpPr>
          <p:spPr>
            <a:xfrm>
              <a:off x="3640025" y="1352250"/>
              <a:ext cx="26125" cy="675"/>
            </a:xfrm>
            <a:custGeom>
              <a:avLst/>
              <a:gdLst/>
              <a:ahLst/>
              <a:cxnLst/>
              <a:rect l="l" t="t" r="r" b="b"/>
              <a:pathLst>
                <a:path w="1045" h="27" extrusionOk="0">
                  <a:moveTo>
                    <a:pt x="1" y="0"/>
                  </a:moveTo>
                  <a:cubicBezTo>
                    <a:pt x="322" y="27"/>
                    <a:pt x="696" y="27"/>
                    <a:pt x="1044" y="2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4295775" y="1957825"/>
              <a:ext cx="764200" cy="253625"/>
            </a:xfrm>
            <a:custGeom>
              <a:avLst/>
              <a:gdLst/>
              <a:ahLst/>
              <a:cxnLst/>
              <a:rect l="l" t="t" r="r" b="b"/>
              <a:pathLst>
                <a:path w="30568" h="10145" extrusionOk="0">
                  <a:moveTo>
                    <a:pt x="28" y="10035"/>
                  </a:moveTo>
                  <a:lnTo>
                    <a:pt x="28" y="10037"/>
                  </a:lnTo>
                  <a:cubicBezTo>
                    <a:pt x="28" y="10037"/>
                    <a:pt x="28" y="10038"/>
                    <a:pt x="28" y="10038"/>
                  </a:cubicBezTo>
                  <a:lnTo>
                    <a:pt x="28" y="10038"/>
                  </a:lnTo>
                  <a:cubicBezTo>
                    <a:pt x="28" y="10037"/>
                    <a:pt x="28" y="10036"/>
                    <a:pt x="28" y="10035"/>
                  </a:cubicBezTo>
                  <a:close/>
                  <a:moveTo>
                    <a:pt x="376" y="0"/>
                  </a:moveTo>
                  <a:cubicBezTo>
                    <a:pt x="269" y="0"/>
                    <a:pt x="161" y="27"/>
                    <a:pt x="28" y="27"/>
                  </a:cubicBezTo>
                  <a:cubicBezTo>
                    <a:pt x="1" y="134"/>
                    <a:pt x="1" y="161"/>
                    <a:pt x="1" y="241"/>
                  </a:cubicBezTo>
                  <a:lnTo>
                    <a:pt x="1" y="9877"/>
                  </a:lnTo>
                  <a:cubicBezTo>
                    <a:pt x="1" y="9912"/>
                    <a:pt x="12" y="9969"/>
                    <a:pt x="28" y="10035"/>
                  </a:cubicBezTo>
                  <a:lnTo>
                    <a:pt x="28" y="10035"/>
                  </a:lnTo>
                  <a:lnTo>
                    <a:pt x="28" y="107"/>
                  </a:lnTo>
                  <a:lnTo>
                    <a:pt x="5488" y="107"/>
                  </a:lnTo>
                  <a:lnTo>
                    <a:pt x="5488" y="1044"/>
                  </a:lnTo>
                  <a:lnTo>
                    <a:pt x="5595" y="1044"/>
                  </a:lnTo>
                  <a:lnTo>
                    <a:pt x="5595" y="107"/>
                  </a:lnTo>
                  <a:lnTo>
                    <a:pt x="13785" y="107"/>
                  </a:lnTo>
                  <a:lnTo>
                    <a:pt x="13839" y="161"/>
                  </a:lnTo>
                  <a:lnTo>
                    <a:pt x="13839" y="5942"/>
                  </a:lnTo>
                  <a:lnTo>
                    <a:pt x="13946" y="5942"/>
                  </a:lnTo>
                  <a:lnTo>
                    <a:pt x="13946" y="107"/>
                  </a:lnTo>
                  <a:lnTo>
                    <a:pt x="19406" y="107"/>
                  </a:lnTo>
                  <a:lnTo>
                    <a:pt x="19406" y="8431"/>
                  </a:lnTo>
                  <a:lnTo>
                    <a:pt x="19513" y="8431"/>
                  </a:lnTo>
                  <a:lnTo>
                    <a:pt x="19513" y="107"/>
                  </a:lnTo>
                  <a:lnTo>
                    <a:pt x="27730" y="107"/>
                  </a:lnTo>
                  <a:lnTo>
                    <a:pt x="27730" y="10037"/>
                  </a:lnTo>
                  <a:cubicBezTo>
                    <a:pt x="27757" y="10037"/>
                    <a:pt x="27757" y="10064"/>
                    <a:pt x="27757" y="10091"/>
                  </a:cubicBezTo>
                  <a:cubicBezTo>
                    <a:pt x="27784" y="10091"/>
                    <a:pt x="27837" y="10064"/>
                    <a:pt x="27864" y="10037"/>
                  </a:cubicBezTo>
                  <a:lnTo>
                    <a:pt x="27864" y="2436"/>
                  </a:lnTo>
                  <a:lnTo>
                    <a:pt x="27864" y="107"/>
                  </a:lnTo>
                  <a:lnTo>
                    <a:pt x="30514" y="107"/>
                  </a:lnTo>
                  <a:cubicBezTo>
                    <a:pt x="30514" y="54"/>
                    <a:pt x="30540" y="27"/>
                    <a:pt x="30567" y="0"/>
                  </a:cubicBezTo>
                  <a:close/>
                  <a:moveTo>
                    <a:pt x="28" y="10038"/>
                  </a:moveTo>
                  <a:cubicBezTo>
                    <a:pt x="36" y="10072"/>
                    <a:pt x="45" y="10108"/>
                    <a:pt x="54" y="10144"/>
                  </a:cubicBezTo>
                  <a:cubicBezTo>
                    <a:pt x="54" y="10118"/>
                    <a:pt x="54" y="10065"/>
                    <a:pt x="28" y="10038"/>
                  </a:cubicBezTo>
                  <a:close/>
                </a:path>
              </a:pathLst>
            </a:custGeom>
            <a:solidFill>
              <a:srgbClr val="83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852500" y="1960500"/>
              <a:ext cx="137200" cy="251625"/>
            </a:xfrm>
            <a:custGeom>
              <a:avLst/>
              <a:gdLst/>
              <a:ahLst/>
              <a:cxnLst/>
              <a:rect l="l" t="t" r="r" b="b"/>
              <a:pathLst>
                <a:path w="5488" h="10065" extrusionOk="0">
                  <a:moveTo>
                    <a:pt x="2651" y="0"/>
                  </a:moveTo>
                  <a:cubicBezTo>
                    <a:pt x="2651" y="3319"/>
                    <a:pt x="2651" y="6611"/>
                    <a:pt x="2677" y="9930"/>
                  </a:cubicBezTo>
                  <a:lnTo>
                    <a:pt x="54" y="9930"/>
                  </a:lnTo>
                  <a:cubicBezTo>
                    <a:pt x="1" y="9930"/>
                    <a:pt x="1" y="9957"/>
                    <a:pt x="1" y="9984"/>
                  </a:cubicBezTo>
                  <a:lnTo>
                    <a:pt x="54" y="10037"/>
                  </a:lnTo>
                  <a:cubicBezTo>
                    <a:pt x="108" y="10037"/>
                    <a:pt x="215" y="10064"/>
                    <a:pt x="269" y="10064"/>
                  </a:cubicBezTo>
                  <a:lnTo>
                    <a:pt x="5408" y="10064"/>
                  </a:lnTo>
                  <a:cubicBezTo>
                    <a:pt x="5434" y="10037"/>
                    <a:pt x="5461" y="10037"/>
                    <a:pt x="5488" y="9984"/>
                  </a:cubicBezTo>
                  <a:cubicBezTo>
                    <a:pt x="5461" y="9984"/>
                    <a:pt x="5461" y="9957"/>
                    <a:pt x="5461" y="9930"/>
                  </a:cubicBezTo>
                  <a:lnTo>
                    <a:pt x="2811" y="9930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4506575" y="2004650"/>
              <a:ext cx="134500" cy="208125"/>
            </a:xfrm>
            <a:custGeom>
              <a:avLst/>
              <a:gdLst/>
              <a:ahLst/>
              <a:cxnLst/>
              <a:rect l="l" t="t" r="r" b="b"/>
              <a:pathLst>
                <a:path w="5380" h="8325" extrusionOk="0">
                  <a:moveTo>
                    <a:pt x="2623" y="1"/>
                  </a:moveTo>
                  <a:lnTo>
                    <a:pt x="2623" y="8164"/>
                  </a:lnTo>
                  <a:lnTo>
                    <a:pt x="0" y="8164"/>
                  </a:lnTo>
                  <a:lnTo>
                    <a:pt x="0" y="8271"/>
                  </a:lnTo>
                  <a:cubicBezTo>
                    <a:pt x="107" y="8298"/>
                    <a:pt x="214" y="8325"/>
                    <a:pt x="321" y="8325"/>
                  </a:cubicBezTo>
                  <a:lnTo>
                    <a:pt x="5005" y="8325"/>
                  </a:lnTo>
                  <a:cubicBezTo>
                    <a:pt x="5112" y="8325"/>
                    <a:pt x="5246" y="8298"/>
                    <a:pt x="5353" y="8271"/>
                  </a:cubicBezTo>
                  <a:cubicBezTo>
                    <a:pt x="5353" y="8245"/>
                    <a:pt x="5353" y="8245"/>
                    <a:pt x="5380" y="8191"/>
                  </a:cubicBezTo>
                  <a:lnTo>
                    <a:pt x="2810" y="8191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4987000" y="1958475"/>
              <a:ext cx="74975" cy="255650"/>
            </a:xfrm>
            <a:custGeom>
              <a:avLst/>
              <a:gdLst/>
              <a:ahLst/>
              <a:cxnLst/>
              <a:rect l="l" t="t" r="r" b="b"/>
              <a:pathLst>
                <a:path w="2999" h="10226" extrusionOk="0">
                  <a:moveTo>
                    <a:pt x="2891" y="1"/>
                  </a:moveTo>
                  <a:cubicBezTo>
                    <a:pt x="2891" y="54"/>
                    <a:pt x="2865" y="81"/>
                    <a:pt x="2811" y="108"/>
                  </a:cubicBezTo>
                  <a:lnTo>
                    <a:pt x="2811" y="10038"/>
                  </a:lnTo>
                  <a:lnTo>
                    <a:pt x="215" y="10038"/>
                  </a:lnTo>
                  <a:cubicBezTo>
                    <a:pt x="188" y="10038"/>
                    <a:pt x="135" y="10092"/>
                    <a:pt x="108" y="10118"/>
                  </a:cubicBezTo>
                  <a:cubicBezTo>
                    <a:pt x="81" y="10145"/>
                    <a:pt x="54" y="10145"/>
                    <a:pt x="1" y="10172"/>
                  </a:cubicBezTo>
                  <a:cubicBezTo>
                    <a:pt x="884" y="10172"/>
                    <a:pt x="1767" y="10172"/>
                    <a:pt x="2624" y="10225"/>
                  </a:cubicBezTo>
                  <a:cubicBezTo>
                    <a:pt x="2918" y="10225"/>
                    <a:pt x="2999" y="10118"/>
                    <a:pt x="2999" y="9824"/>
                  </a:cubicBezTo>
                  <a:lnTo>
                    <a:pt x="2999" y="376"/>
                  </a:lnTo>
                  <a:cubicBezTo>
                    <a:pt x="2999" y="242"/>
                    <a:pt x="2918" y="135"/>
                    <a:pt x="2891" y="1"/>
                  </a:cubicBezTo>
                  <a:close/>
                </a:path>
              </a:pathLst>
            </a:custGeom>
            <a:solidFill>
              <a:srgbClr val="43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4643725" y="2188675"/>
              <a:ext cx="207475" cy="24100"/>
            </a:xfrm>
            <a:custGeom>
              <a:avLst/>
              <a:gdLst/>
              <a:ahLst/>
              <a:cxnLst/>
              <a:rect l="l" t="t" r="r" b="b"/>
              <a:pathLst>
                <a:path w="8299" h="964" extrusionOk="0">
                  <a:moveTo>
                    <a:pt x="2624" y="0"/>
                  </a:moveTo>
                  <a:lnTo>
                    <a:pt x="2624" y="803"/>
                  </a:lnTo>
                  <a:lnTo>
                    <a:pt x="1" y="803"/>
                  </a:lnTo>
                  <a:lnTo>
                    <a:pt x="1" y="910"/>
                  </a:lnTo>
                  <a:cubicBezTo>
                    <a:pt x="162" y="937"/>
                    <a:pt x="295" y="964"/>
                    <a:pt x="456" y="964"/>
                  </a:cubicBezTo>
                  <a:cubicBezTo>
                    <a:pt x="1232" y="964"/>
                    <a:pt x="2035" y="937"/>
                    <a:pt x="2811" y="937"/>
                  </a:cubicBezTo>
                  <a:cubicBezTo>
                    <a:pt x="4498" y="964"/>
                    <a:pt x="6184" y="964"/>
                    <a:pt x="7897" y="964"/>
                  </a:cubicBezTo>
                  <a:cubicBezTo>
                    <a:pt x="8031" y="964"/>
                    <a:pt x="8138" y="937"/>
                    <a:pt x="8272" y="937"/>
                  </a:cubicBezTo>
                  <a:cubicBezTo>
                    <a:pt x="8298" y="884"/>
                    <a:pt x="8272" y="830"/>
                    <a:pt x="8218" y="776"/>
                  </a:cubicBezTo>
                  <a:lnTo>
                    <a:pt x="2811" y="776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4366725" y="2208750"/>
              <a:ext cx="134500" cy="4025"/>
            </a:xfrm>
            <a:custGeom>
              <a:avLst/>
              <a:gdLst/>
              <a:ahLst/>
              <a:cxnLst/>
              <a:rect l="l" t="t" r="r" b="b"/>
              <a:pathLst>
                <a:path w="5380" h="161" extrusionOk="0">
                  <a:moveTo>
                    <a:pt x="0" y="0"/>
                  </a:moveTo>
                  <a:lnTo>
                    <a:pt x="0" y="134"/>
                  </a:lnTo>
                  <a:lnTo>
                    <a:pt x="482" y="134"/>
                  </a:lnTo>
                  <a:cubicBezTo>
                    <a:pt x="1981" y="134"/>
                    <a:pt x="3453" y="161"/>
                    <a:pt x="4952" y="161"/>
                  </a:cubicBezTo>
                  <a:cubicBezTo>
                    <a:pt x="5112" y="161"/>
                    <a:pt x="5246" y="134"/>
                    <a:pt x="5380" y="107"/>
                  </a:cubicBezTo>
                  <a:lnTo>
                    <a:pt x="5380" y="27"/>
                  </a:lnTo>
                  <a:cubicBezTo>
                    <a:pt x="4497" y="0"/>
                    <a:pt x="3613" y="0"/>
                    <a:pt x="2757" y="0"/>
                  </a:cubicBez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4501200" y="2127775"/>
              <a:ext cx="5400" cy="83675"/>
            </a:xfrm>
            <a:custGeom>
              <a:avLst/>
              <a:gdLst/>
              <a:ahLst/>
              <a:cxnLst/>
              <a:rect l="l" t="t" r="r" b="b"/>
              <a:pathLst>
                <a:path w="216" h="3347" extrusionOk="0">
                  <a:moveTo>
                    <a:pt x="135" y="1"/>
                  </a:moveTo>
                  <a:lnTo>
                    <a:pt x="108" y="27"/>
                  </a:lnTo>
                  <a:cubicBezTo>
                    <a:pt x="108" y="964"/>
                    <a:pt x="81" y="1901"/>
                    <a:pt x="81" y="2838"/>
                  </a:cubicBezTo>
                  <a:cubicBezTo>
                    <a:pt x="81" y="2998"/>
                    <a:pt x="54" y="3132"/>
                    <a:pt x="1" y="3266"/>
                  </a:cubicBezTo>
                  <a:lnTo>
                    <a:pt x="1" y="3346"/>
                  </a:lnTo>
                  <a:cubicBezTo>
                    <a:pt x="81" y="3346"/>
                    <a:pt x="135" y="3346"/>
                    <a:pt x="215" y="3320"/>
                  </a:cubicBezTo>
                  <a:lnTo>
                    <a:pt x="215" y="3212"/>
                  </a:lnTo>
                  <a:cubicBezTo>
                    <a:pt x="215" y="2142"/>
                    <a:pt x="188" y="1071"/>
                    <a:pt x="188" y="1"/>
                  </a:cubicBezTo>
                  <a:close/>
                </a:path>
              </a:pathLst>
            </a:custGeom>
            <a:solidFill>
              <a:srgbClr val="76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640400" y="2128450"/>
              <a:ext cx="4025" cy="83000"/>
            </a:xfrm>
            <a:custGeom>
              <a:avLst/>
              <a:gdLst/>
              <a:ahLst/>
              <a:cxnLst/>
              <a:rect l="l" t="t" r="r" b="b"/>
              <a:pathLst>
                <a:path w="161" h="3320" extrusionOk="0">
                  <a:moveTo>
                    <a:pt x="107" y="0"/>
                  </a:moveTo>
                  <a:cubicBezTo>
                    <a:pt x="107" y="1044"/>
                    <a:pt x="54" y="2115"/>
                    <a:pt x="54" y="3159"/>
                  </a:cubicBezTo>
                  <a:lnTo>
                    <a:pt x="0" y="3212"/>
                  </a:lnTo>
                  <a:lnTo>
                    <a:pt x="0" y="3239"/>
                  </a:lnTo>
                  <a:lnTo>
                    <a:pt x="0" y="3319"/>
                  </a:lnTo>
                  <a:lnTo>
                    <a:pt x="161" y="3319"/>
                  </a:lnTo>
                  <a:lnTo>
                    <a:pt x="161" y="3212"/>
                  </a:lnTo>
                  <a:cubicBezTo>
                    <a:pt x="161" y="2142"/>
                    <a:pt x="134" y="1071"/>
                    <a:pt x="161" y="0"/>
                  </a:cubicBezTo>
                  <a:close/>
                </a:path>
              </a:pathLst>
            </a:custGeom>
            <a:solidFill>
              <a:srgbClr val="83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297125" y="2208750"/>
              <a:ext cx="66275" cy="3375"/>
            </a:xfrm>
            <a:custGeom>
              <a:avLst/>
              <a:gdLst/>
              <a:ahLst/>
              <a:cxnLst/>
              <a:rect l="l" t="t" r="r" b="b"/>
              <a:pathLst>
                <a:path w="2651" h="135" extrusionOk="0">
                  <a:moveTo>
                    <a:pt x="0" y="0"/>
                  </a:moveTo>
                  <a:lnTo>
                    <a:pt x="0" y="107"/>
                  </a:lnTo>
                  <a:cubicBezTo>
                    <a:pt x="884" y="107"/>
                    <a:pt x="1740" y="134"/>
                    <a:pt x="2650" y="134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4363375" y="2208750"/>
              <a:ext cx="4025" cy="3375"/>
            </a:xfrm>
            <a:custGeom>
              <a:avLst/>
              <a:gdLst/>
              <a:ahLst/>
              <a:cxnLst/>
              <a:rect l="l" t="t" r="r" b="b"/>
              <a:pathLst>
                <a:path w="161" h="135" extrusionOk="0">
                  <a:moveTo>
                    <a:pt x="0" y="0"/>
                  </a:moveTo>
                  <a:lnTo>
                    <a:pt x="0" y="134"/>
                  </a:lnTo>
                  <a:lnTo>
                    <a:pt x="161" y="13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43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4851175" y="2211425"/>
              <a:ext cx="2025" cy="700"/>
            </a:xfrm>
            <a:custGeom>
              <a:avLst/>
              <a:gdLst/>
              <a:ahLst/>
              <a:cxnLst/>
              <a:rect l="l" t="t" r="r" b="b"/>
              <a:pathLst>
                <a:path w="81" h="28" extrusionOk="0">
                  <a:moveTo>
                    <a:pt x="27" y="0"/>
                  </a:moveTo>
                  <a:lnTo>
                    <a:pt x="0" y="27"/>
                  </a:lnTo>
                  <a:lnTo>
                    <a:pt x="81" y="27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3527600" y="1201650"/>
              <a:ext cx="32825" cy="32175"/>
            </a:xfrm>
            <a:custGeom>
              <a:avLst/>
              <a:gdLst/>
              <a:ahLst/>
              <a:cxnLst/>
              <a:rect l="l" t="t" r="r" b="b"/>
              <a:pathLst>
                <a:path w="1313" h="1287" extrusionOk="0">
                  <a:moveTo>
                    <a:pt x="637" y="1"/>
                  </a:moveTo>
                  <a:cubicBezTo>
                    <a:pt x="326" y="1"/>
                    <a:pt x="1" y="361"/>
                    <a:pt x="1" y="671"/>
                  </a:cubicBezTo>
                  <a:cubicBezTo>
                    <a:pt x="1" y="1019"/>
                    <a:pt x="322" y="1287"/>
                    <a:pt x="670" y="1287"/>
                  </a:cubicBezTo>
                  <a:cubicBezTo>
                    <a:pt x="1045" y="1287"/>
                    <a:pt x="1312" y="1019"/>
                    <a:pt x="1312" y="644"/>
                  </a:cubicBezTo>
                  <a:cubicBezTo>
                    <a:pt x="1312" y="296"/>
                    <a:pt x="1018" y="2"/>
                    <a:pt x="670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F6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>
              <a:off x="3467375" y="1201675"/>
              <a:ext cx="31475" cy="32150"/>
            </a:xfrm>
            <a:custGeom>
              <a:avLst/>
              <a:gdLst/>
              <a:ahLst/>
              <a:cxnLst/>
              <a:rect l="l" t="t" r="r" b="b"/>
              <a:pathLst>
                <a:path w="1259" h="1286" extrusionOk="0">
                  <a:moveTo>
                    <a:pt x="643" y="1"/>
                  </a:moveTo>
                  <a:cubicBezTo>
                    <a:pt x="269" y="1"/>
                    <a:pt x="1" y="269"/>
                    <a:pt x="1" y="643"/>
                  </a:cubicBezTo>
                  <a:cubicBezTo>
                    <a:pt x="1" y="1045"/>
                    <a:pt x="215" y="1286"/>
                    <a:pt x="617" y="1286"/>
                  </a:cubicBezTo>
                  <a:cubicBezTo>
                    <a:pt x="1018" y="1286"/>
                    <a:pt x="1259" y="1072"/>
                    <a:pt x="1259" y="670"/>
                  </a:cubicBezTo>
                  <a:cubicBezTo>
                    <a:pt x="1259" y="295"/>
                    <a:pt x="991" y="1"/>
                    <a:pt x="643" y="1"/>
                  </a:cubicBezTo>
                  <a:close/>
                </a:path>
              </a:pathLst>
            </a:custGeom>
            <a:solidFill>
              <a:srgbClr val="F6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1"/>
            <p:cNvSpPr/>
            <p:nvPr/>
          </p:nvSpPr>
          <p:spPr>
            <a:xfrm>
              <a:off x="3846800" y="1980575"/>
              <a:ext cx="275025" cy="28125"/>
            </a:xfrm>
            <a:custGeom>
              <a:avLst/>
              <a:gdLst/>
              <a:ahLst/>
              <a:cxnLst/>
              <a:rect l="l" t="t" r="r" b="b"/>
              <a:pathLst>
                <a:path w="11001" h="1125" extrusionOk="0">
                  <a:moveTo>
                    <a:pt x="0" y="0"/>
                  </a:moveTo>
                  <a:lnTo>
                    <a:pt x="0" y="1098"/>
                  </a:lnTo>
                  <a:cubicBezTo>
                    <a:pt x="3613" y="1098"/>
                    <a:pt x="7173" y="1098"/>
                    <a:pt x="10787" y="1124"/>
                  </a:cubicBezTo>
                  <a:cubicBezTo>
                    <a:pt x="10867" y="1124"/>
                    <a:pt x="10921" y="1098"/>
                    <a:pt x="11001" y="1098"/>
                  </a:cubicBezTo>
                  <a:lnTo>
                    <a:pt x="11001" y="27"/>
                  </a:lnTo>
                  <a:cubicBezTo>
                    <a:pt x="10921" y="0"/>
                    <a:pt x="10867" y="0"/>
                    <a:pt x="10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1"/>
            <p:cNvSpPr/>
            <p:nvPr/>
          </p:nvSpPr>
          <p:spPr>
            <a:xfrm>
              <a:off x="3846800" y="2165250"/>
              <a:ext cx="275025" cy="28800"/>
            </a:xfrm>
            <a:custGeom>
              <a:avLst/>
              <a:gdLst/>
              <a:ahLst/>
              <a:cxnLst/>
              <a:rect l="l" t="t" r="r" b="b"/>
              <a:pathLst>
                <a:path w="11001" h="1152" extrusionOk="0">
                  <a:moveTo>
                    <a:pt x="0" y="0"/>
                  </a:moveTo>
                  <a:lnTo>
                    <a:pt x="0" y="1098"/>
                  </a:lnTo>
                  <a:cubicBezTo>
                    <a:pt x="3613" y="1098"/>
                    <a:pt x="7173" y="1098"/>
                    <a:pt x="10787" y="1151"/>
                  </a:cubicBezTo>
                  <a:cubicBezTo>
                    <a:pt x="10867" y="1151"/>
                    <a:pt x="10921" y="1098"/>
                    <a:pt x="11001" y="1098"/>
                  </a:cubicBezTo>
                  <a:lnTo>
                    <a:pt x="110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>
              <a:off x="3991325" y="2042125"/>
              <a:ext cx="129850" cy="28125"/>
            </a:xfrm>
            <a:custGeom>
              <a:avLst/>
              <a:gdLst/>
              <a:ahLst/>
              <a:cxnLst/>
              <a:rect l="l" t="t" r="r" b="b"/>
              <a:pathLst>
                <a:path w="5194" h="1125" extrusionOk="0">
                  <a:moveTo>
                    <a:pt x="0" y="1"/>
                  </a:moveTo>
                  <a:lnTo>
                    <a:pt x="0" y="1125"/>
                  </a:lnTo>
                  <a:lnTo>
                    <a:pt x="5193" y="1125"/>
                  </a:lnTo>
                  <a:lnTo>
                    <a:pt x="5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1"/>
            <p:cNvSpPr/>
            <p:nvPr/>
          </p:nvSpPr>
          <p:spPr>
            <a:xfrm>
              <a:off x="4091700" y="2103025"/>
              <a:ext cx="30125" cy="28125"/>
            </a:xfrm>
            <a:custGeom>
              <a:avLst/>
              <a:gdLst/>
              <a:ahLst/>
              <a:cxnLst/>
              <a:rect l="l" t="t" r="r" b="b"/>
              <a:pathLst>
                <a:path w="1205" h="1125" extrusionOk="0">
                  <a:moveTo>
                    <a:pt x="0" y="0"/>
                  </a:moveTo>
                  <a:lnTo>
                    <a:pt x="0" y="1124"/>
                  </a:lnTo>
                  <a:lnTo>
                    <a:pt x="1205" y="1124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1"/>
            <p:cNvSpPr/>
            <p:nvPr/>
          </p:nvSpPr>
          <p:spPr>
            <a:xfrm>
              <a:off x="3597875" y="2006675"/>
              <a:ext cx="244250" cy="1650"/>
            </a:xfrm>
            <a:custGeom>
              <a:avLst/>
              <a:gdLst/>
              <a:ahLst/>
              <a:cxnLst/>
              <a:rect l="l" t="t" r="r" b="b"/>
              <a:pathLst>
                <a:path w="9770" h="66" extrusionOk="0">
                  <a:moveTo>
                    <a:pt x="375" y="0"/>
                  </a:moveTo>
                  <a:cubicBezTo>
                    <a:pt x="268" y="0"/>
                    <a:pt x="134" y="27"/>
                    <a:pt x="0" y="54"/>
                  </a:cubicBezTo>
                  <a:cubicBezTo>
                    <a:pt x="696" y="54"/>
                    <a:pt x="1404" y="65"/>
                    <a:pt x="2100" y="65"/>
                  </a:cubicBezTo>
                  <a:cubicBezTo>
                    <a:pt x="2448" y="65"/>
                    <a:pt x="2793" y="62"/>
                    <a:pt x="3132" y="54"/>
                  </a:cubicBezTo>
                  <a:lnTo>
                    <a:pt x="9770" y="54"/>
                  </a:lnTo>
                  <a:cubicBezTo>
                    <a:pt x="9689" y="27"/>
                    <a:pt x="9556" y="0"/>
                    <a:pt x="9422" y="0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1"/>
            <p:cNvSpPr/>
            <p:nvPr/>
          </p:nvSpPr>
          <p:spPr>
            <a:xfrm>
              <a:off x="3598550" y="1980725"/>
              <a:ext cx="244925" cy="1875"/>
            </a:xfrm>
            <a:custGeom>
              <a:avLst/>
              <a:gdLst/>
              <a:ahLst/>
              <a:cxnLst/>
              <a:rect l="l" t="t" r="r" b="b"/>
              <a:pathLst>
                <a:path w="9797" h="75" extrusionOk="0">
                  <a:moveTo>
                    <a:pt x="8662" y="1"/>
                  </a:moveTo>
                  <a:cubicBezTo>
                    <a:pt x="8284" y="1"/>
                    <a:pt x="7909" y="8"/>
                    <a:pt x="7548" y="21"/>
                  </a:cubicBezTo>
                  <a:lnTo>
                    <a:pt x="0" y="21"/>
                  </a:lnTo>
                  <a:cubicBezTo>
                    <a:pt x="107" y="48"/>
                    <a:pt x="241" y="74"/>
                    <a:pt x="375" y="74"/>
                  </a:cubicBezTo>
                  <a:lnTo>
                    <a:pt x="9422" y="74"/>
                  </a:lnTo>
                  <a:cubicBezTo>
                    <a:pt x="9529" y="74"/>
                    <a:pt x="9662" y="48"/>
                    <a:pt x="9796" y="21"/>
                  </a:cubicBezTo>
                  <a:cubicBezTo>
                    <a:pt x="9422" y="8"/>
                    <a:pt x="9040" y="1"/>
                    <a:pt x="8662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4631025" y="1501800"/>
              <a:ext cx="124475" cy="148975"/>
            </a:xfrm>
            <a:custGeom>
              <a:avLst/>
              <a:gdLst/>
              <a:ahLst/>
              <a:cxnLst/>
              <a:rect l="l" t="t" r="r" b="b"/>
              <a:pathLst>
                <a:path w="4979" h="5959" extrusionOk="0">
                  <a:moveTo>
                    <a:pt x="654" y="1"/>
                  </a:moveTo>
                  <a:cubicBezTo>
                    <a:pt x="572" y="1"/>
                    <a:pt x="488" y="20"/>
                    <a:pt x="402" y="67"/>
                  </a:cubicBezTo>
                  <a:cubicBezTo>
                    <a:pt x="108" y="228"/>
                    <a:pt x="27" y="496"/>
                    <a:pt x="27" y="843"/>
                  </a:cubicBezTo>
                  <a:lnTo>
                    <a:pt x="27" y="2931"/>
                  </a:lnTo>
                  <a:cubicBezTo>
                    <a:pt x="27" y="3627"/>
                    <a:pt x="27" y="4296"/>
                    <a:pt x="0" y="5019"/>
                  </a:cubicBezTo>
                  <a:cubicBezTo>
                    <a:pt x="0" y="5340"/>
                    <a:pt x="0" y="5661"/>
                    <a:pt x="322" y="5875"/>
                  </a:cubicBezTo>
                  <a:cubicBezTo>
                    <a:pt x="438" y="5933"/>
                    <a:pt x="544" y="5958"/>
                    <a:pt x="643" y="5958"/>
                  </a:cubicBezTo>
                  <a:cubicBezTo>
                    <a:pt x="865" y="5958"/>
                    <a:pt x="1055" y="5836"/>
                    <a:pt x="1258" y="5688"/>
                  </a:cubicBezTo>
                  <a:lnTo>
                    <a:pt x="4470" y="3600"/>
                  </a:lnTo>
                  <a:cubicBezTo>
                    <a:pt x="4979" y="3252"/>
                    <a:pt x="4979" y="2717"/>
                    <a:pt x="4470" y="2396"/>
                  </a:cubicBezTo>
                  <a:cubicBezTo>
                    <a:pt x="3373" y="1673"/>
                    <a:pt x="2302" y="951"/>
                    <a:pt x="1205" y="228"/>
                  </a:cubicBezTo>
                  <a:cubicBezTo>
                    <a:pt x="1035" y="114"/>
                    <a:pt x="851" y="1"/>
                    <a:pt x="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3770500" y="1559000"/>
              <a:ext cx="76325" cy="59575"/>
            </a:xfrm>
            <a:custGeom>
              <a:avLst/>
              <a:gdLst/>
              <a:ahLst/>
              <a:cxnLst/>
              <a:rect l="l" t="t" r="r" b="b"/>
              <a:pathLst>
                <a:path w="3053" h="2383" extrusionOk="0">
                  <a:moveTo>
                    <a:pt x="1500" y="1"/>
                  </a:moveTo>
                  <a:cubicBezTo>
                    <a:pt x="991" y="831"/>
                    <a:pt x="509" y="1607"/>
                    <a:pt x="1" y="2383"/>
                  </a:cubicBezTo>
                  <a:lnTo>
                    <a:pt x="3052" y="2383"/>
                  </a:lnTo>
                  <a:cubicBezTo>
                    <a:pt x="2517" y="1580"/>
                    <a:pt x="2035" y="804"/>
                    <a:pt x="1500" y="1"/>
                  </a:cubicBezTo>
                  <a:close/>
                </a:path>
              </a:pathLst>
            </a:custGeom>
            <a:solidFill>
              <a:srgbClr val="F4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3827375" y="1559675"/>
              <a:ext cx="49550" cy="59350"/>
            </a:xfrm>
            <a:custGeom>
              <a:avLst/>
              <a:gdLst/>
              <a:ahLst/>
              <a:cxnLst/>
              <a:rect l="l" t="t" r="r" b="b"/>
              <a:pathLst>
                <a:path w="1982" h="2374" extrusionOk="0">
                  <a:moveTo>
                    <a:pt x="509" y="1"/>
                  </a:moveTo>
                  <a:cubicBezTo>
                    <a:pt x="1" y="643"/>
                    <a:pt x="1" y="643"/>
                    <a:pt x="322" y="1205"/>
                  </a:cubicBezTo>
                  <a:lnTo>
                    <a:pt x="724" y="1821"/>
                  </a:lnTo>
                  <a:cubicBezTo>
                    <a:pt x="1034" y="2240"/>
                    <a:pt x="1133" y="2374"/>
                    <a:pt x="1419" y="2374"/>
                  </a:cubicBezTo>
                  <a:cubicBezTo>
                    <a:pt x="1552" y="2374"/>
                    <a:pt x="1726" y="2345"/>
                    <a:pt x="1982" y="2302"/>
                  </a:cubicBezTo>
                  <a:cubicBezTo>
                    <a:pt x="1500" y="1553"/>
                    <a:pt x="991" y="804"/>
                    <a:pt x="509" y="1"/>
                  </a:cubicBezTo>
                  <a:close/>
                </a:path>
              </a:pathLst>
            </a:custGeom>
            <a:solidFill>
              <a:srgbClr val="F0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3555725" y="1559000"/>
              <a:ext cx="75625" cy="59575"/>
            </a:xfrm>
            <a:custGeom>
              <a:avLst/>
              <a:gdLst/>
              <a:ahLst/>
              <a:cxnLst/>
              <a:rect l="l" t="t" r="r" b="b"/>
              <a:pathLst>
                <a:path w="3025" h="2383" extrusionOk="0">
                  <a:moveTo>
                    <a:pt x="1499" y="1"/>
                  </a:moveTo>
                  <a:cubicBezTo>
                    <a:pt x="990" y="804"/>
                    <a:pt x="482" y="1580"/>
                    <a:pt x="0" y="2383"/>
                  </a:cubicBezTo>
                  <a:lnTo>
                    <a:pt x="3025" y="2383"/>
                  </a:lnTo>
                  <a:cubicBezTo>
                    <a:pt x="2489" y="1580"/>
                    <a:pt x="2007" y="804"/>
                    <a:pt x="1499" y="1"/>
                  </a:cubicBezTo>
                  <a:close/>
                </a:path>
              </a:pathLst>
            </a:custGeom>
            <a:solidFill>
              <a:srgbClr val="F4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3612600" y="1560350"/>
              <a:ext cx="50200" cy="60250"/>
            </a:xfrm>
            <a:custGeom>
              <a:avLst/>
              <a:gdLst/>
              <a:ahLst/>
              <a:cxnLst/>
              <a:rect l="l" t="t" r="r" b="b"/>
              <a:pathLst>
                <a:path w="2008" h="2410" extrusionOk="0">
                  <a:moveTo>
                    <a:pt x="482" y="0"/>
                  </a:moveTo>
                  <a:cubicBezTo>
                    <a:pt x="0" y="589"/>
                    <a:pt x="0" y="589"/>
                    <a:pt x="348" y="1205"/>
                  </a:cubicBezTo>
                  <a:cubicBezTo>
                    <a:pt x="455" y="1392"/>
                    <a:pt x="616" y="1553"/>
                    <a:pt x="696" y="1740"/>
                  </a:cubicBezTo>
                  <a:cubicBezTo>
                    <a:pt x="897" y="2186"/>
                    <a:pt x="1172" y="2409"/>
                    <a:pt x="1599" y="2409"/>
                  </a:cubicBezTo>
                  <a:cubicBezTo>
                    <a:pt x="1684" y="2409"/>
                    <a:pt x="1776" y="2400"/>
                    <a:pt x="1874" y="2382"/>
                  </a:cubicBezTo>
                  <a:cubicBezTo>
                    <a:pt x="1901" y="2382"/>
                    <a:pt x="1927" y="2356"/>
                    <a:pt x="2008" y="2356"/>
                  </a:cubicBezTo>
                  <a:cubicBezTo>
                    <a:pt x="1499" y="1553"/>
                    <a:pt x="990" y="777"/>
                    <a:pt x="482" y="0"/>
                  </a:cubicBezTo>
                  <a:close/>
                </a:path>
              </a:pathLst>
            </a:custGeom>
            <a:solidFill>
              <a:srgbClr val="F0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3985300" y="1559000"/>
              <a:ext cx="75650" cy="59575"/>
            </a:xfrm>
            <a:custGeom>
              <a:avLst/>
              <a:gdLst/>
              <a:ahLst/>
              <a:cxnLst/>
              <a:rect l="l" t="t" r="r" b="b"/>
              <a:pathLst>
                <a:path w="3026" h="2383" extrusionOk="0">
                  <a:moveTo>
                    <a:pt x="1499" y="1"/>
                  </a:moveTo>
                  <a:cubicBezTo>
                    <a:pt x="1018" y="831"/>
                    <a:pt x="509" y="1580"/>
                    <a:pt x="1" y="2383"/>
                  </a:cubicBezTo>
                  <a:lnTo>
                    <a:pt x="3025" y="2383"/>
                  </a:lnTo>
                  <a:cubicBezTo>
                    <a:pt x="2517" y="1580"/>
                    <a:pt x="2008" y="804"/>
                    <a:pt x="1499" y="1"/>
                  </a:cubicBezTo>
                  <a:close/>
                </a:path>
              </a:pathLst>
            </a:custGeom>
            <a:solidFill>
              <a:srgbClr val="F4FA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4042175" y="1559675"/>
              <a:ext cx="50225" cy="60500"/>
            </a:xfrm>
            <a:custGeom>
              <a:avLst/>
              <a:gdLst/>
              <a:ahLst/>
              <a:cxnLst/>
              <a:rect l="l" t="t" r="r" b="b"/>
              <a:pathLst>
                <a:path w="2009" h="2420" extrusionOk="0">
                  <a:moveTo>
                    <a:pt x="536" y="1"/>
                  </a:moveTo>
                  <a:cubicBezTo>
                    <a:pt x="1" y="643"/>
                    <a:pt x="1" y="643"/>
                    <a:pt x="375" y="1232"/>
                  </a:cubicBezTo>
                  <a:cubicBezTo>
                    <a:pt x="509" y="1419"/>
                    <a:pt x="643" y="1580"/>
                    <a:pt x="697" y="1740"/>
                  </a:cubicBezTo>
                  <a:cubicBezTo>
                    <a:pt x="894" y="2178"/>
                    <a:pt x="1198" y="2419"/>
                    <a:pt x="1610" y="2419"/>
                  </a:cubicBezTo>
                  <a:cubicBezTo>
                    <a:pt x="1702" y="2419"/>
                    <a:pt x="1799" y="2407"/>
                    <a:pt x="1901" y="2383"/>
                  </a:cubicBezTo>
                  <a:cubicBezTo>
                    <a:pt x="1955" y="2356"/>
                    <a:pt x="1981" y="2356"/>
                    <a:pt x="2008" y="2302"/>
                  </a:cubicBezTo>
                  <a:cubicBezTo>
                    <a:pt x="1553" y="1553"/>
                    <a:pt x="1045" y="777"/>
                    <a:pt x="536" y="1"/>
                  </a:cubicBezTo>
                  <a:close/>
                </a:path>
              </a:pathLst>
            </a:custGeom>
            <a:solidFill>
              <a:srgbClr val="F0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3554375" y="1383025"/>
              <a:ext cx="76975" cy="60250"/>
            </a:xfrm>
            <a:custGeom>
              <a:avLst/>
              <a:gdLst/>
              <a:ahLst/>
              <a:cxnLst/>
              <a:rect l="l" t="t" r="r" b="b"/>
              <a:pathLst>
                <a:path w="3079" h="2410" extrusionOk="0">
                  <a:moveTo>
                    <a:pt x="1553" y="0"/>
                  </a:moveTo>
                  <a:cubicBezTo>
                    <a:pt x="1018" y="803"/>
                    <a:pt x="536" y="1606"/>
                    <a:pt x="1" y="2409"/>
                  </a:cubicBezTo>
                  <a:lnTo>
                    <a:pt x="3079" y="2409"/>
                  </a:lnTo>
                  <a:cubicBezTo>
                    <a:pt x="2543" y="1606"/>
                    <a:pt x="2088" y="857"/>
                    <a:pt x="1553" y="0"/>
                  </a:cubicBezTo>
                  <a:close/>
                </a:path>
              </a:pathLst>
            </a:custGeom>
            <a:solidFill>
              <a:srgbClr val="EF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3612600" y="1385025"/>
              <a:ext cx="48875" cy="59075"/>
            </a:xfrm>
            <a:custGeom>
              <a:avLst/>
              <a:gdLst/>
              <a:ahLst/>
              <a:cxnLst/>
              <a:rect l="l" t="t" r="r" b="b"/>
              <a:pathLst>
                <a:path w="1955" h="2363" extrusionOk="0">
                  <a:moveTo>
                    <a:pt x="482" y="1"/>
                  </a:moveTo>
                  <a:cubicBezTo>
                    <a:pt x="0" y="590"/>
                    <a:pt x="0" y="590"/>
                    <a:pt x="348" y="1178"/>
                  </a:cubicBezTo>
                  <a:cubicBezTo>
                    <a:pt x="455" y="1366"/>
                    <a:pt x="616" y="1526"/>
                    <a:pt x="723" y="1767"/>
                  </a:cubicBezTo>
                  <a:cubicBezTo>
                    <a:pt x="896" y="2211"/>
                    <a:pt x="1167" y="2363"/>
                    <a:pt x="1516" y="2363"/>
                  </a:cubicBezTo>
                  <a:cubicBezTo>
                    <a:pt x="1651" y="2363"/>
                    <a:pt x="1797" y="2340"/>
                    <a:pt x="1954" y="2303"/>
                  </a:cubicBezTo>
                  <a:cubicBezTo>
                    <a:pt x="1499" y="1526"/>
                    <a:pt x="990" y="804"/>
                    <a:pt x="482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1"/>
            <p:cNvSpPr/>
            <p:nvPr/>
          </p:nvSpPr>
          <p:spPr>
            <a:xfrm>
              <a:off x="3770500" y="1730975"/>
              <a:ext cx="76325" cy="59575"/>
            </a:xfrm>
            <a:custGeom>
              <a:avLst/>
              <a:gdLst/>
              <a:ahLst/>
              <a:cxnLst/>
              <a:rect l="l" t="t" r="r" b="b"/>
              <a:pathLst>
                <a:path w="3053" h="2383" extrusionOk="0">
                  <a:moveTo>
                    <a:pt x="1500" y="1"/>
                  </a:moveTo>
                  <a:cubicBezTo>
                    <a:pt x="991" y="804"/>
                    <a:pt x="509" y="1580"/>
                    <a:pt x="1" y="2383"/>
                  </a:cubicBezTo>
                  <a:lnTo>
                    <a:pt x="3052" y="2383"/>
                  </a:lnTo>
                  <a:cubicBezTo>
                    <a:pt x="2517" y="1580"/>
                    <a:pt x="2035" y="857"/>
                    <a:pt x="1500" y="1"/>
                  </a:cubicBezTo>
                  <a:close/>
                </a:path>
              </a:pathLst>
            </a:custGeom>
            <a:solidFill>
              <a:srgbClr val="F6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1"/>
            <p:cNvSpPr/>
            <p:nvPr/>
          </p:nvSpPr>
          <p:spPr>
            <a:xfrm>
              <a:off x="3827375" y="1732325"/>
              <a:ext cx="49550" cy="59725"/>
            </a:xfrm>
            <a:custGeom>
              <a:avLst/>
              <a:gdLst/>
              <a:ahLst/>
              <a:cxnLst/>
              <a:rect l="l" t="t" r="r" b="b"/>
              <a:pathLst>
                <a:path w="1982" h="2389" extrusionOk="0">
                  <a:moveTo>
                    <a:pt x="509" y="0"/>
                  </a:moveTo>
                  <a:cubicBezTo>
                    <a:pt x="1" y="616"/>
                    <a:pt x="1" y="616"/>
                    <a:pt x="376" y="1231"/>
                  </a:cubicBezTo>
                  <a:cubicBezTo>
                    <a:pt x="509" y="1472"/>
                    <a:pt x="670" y="1660"/>
                    <a:pt x="804" y="1900"/>
                  </a:cubicBezTo>
                  <a:cubicBezTo>
                    <a:pt x="1054" y="2257"/>
                    <a:pt x="1173" y="2388"/>
                    <a:pt x="1438" y="2388"/>
                  </a:cubicBezTo>
                  <a:cubicBezTo>
                    <a:pt x="1571" y="2388"/>
                    <a:pt x="1741" y="2355"/>
                    <a:pt x="1982" y="2302"/>
                  </a:cubicBezTo>
                  <a:cubicBezTo>
                    <a:pt x="1500" y="1526"/>
                    <a:pt x="991" y="803"/>
                    <a:pt x="509" y="0"/>
                  </a:cubicBezTo>
                  <a:close/>
                </a:path>
              </a:pathLst>
            </a:custGeom>
            <a:solidFill>
              <a:srgbClr val="F6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1"/>
            <p:cNvSpPr/>
            <p:nvPr/>
          </p:nvSpPr>
          <p:spPr>
            <a:xfrm>
              <a:off x="3555725" y="1730975"/>
              <a:ext cx="75625" cy="59575"/>
            </a:xfrm>
            <a:custGeom>
              <a:avLst/>
              <a:gdLst/>
              <a:ahLst/>
              <a:cxnLst/>
              <a:rect l="l" t="t" r="r" b="b"/>
              <a:pathLst>
                <a:path w="3025" h="2383" extrusionOk="0">
                  <a:moveTo>
                    <a:pt x="1499" y="1"/>
                  </a:moveTo>
                  <a:cubicBezTo>
                    <a:pt x="990" y="857"/>
                    <a:pt x="482" y="1607"/>
                    <a:pt x="0" y="2383"/>
                  </a:cubicBezTo>
                  <a:lnTo>
                    <a:pt x="3025" y="2383"/>
                  </a:lnTo>
                  <a:cubicBezTo>
                    <a:pt x="2489" y="1580"/>
                    <a:pt x="2007" y="804"/>
                    <a:pt x="1499" y="1"/>
                  </a:cubicBezTo>
                  <a:close/>
                </a:path>
              </a:pathLst>
            </a:custGeom>
            <a:solidFill>
              <a:srgbClr val="F0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1"/>
            <p:cNvSpPr/>
            <p:nvPr/>
          </p:nvSpPr>
          <p:spPr>
            <a:xfrm>
              <a:off x="3612600" y="1732975"/>
              <a:ext cx="50200" cy="59525"/>
            </a:xfrm>
            <a:custGeom>
              <a:avLst/>
              <a:gdLst/>
              <a:ahLst/>
              <a:cxnLst/>
              <a:rect l="l" t="t" r="r" b="b"/>
              <a:pathLst>
                <a:path w="2008" h="2381" extrusionOk="0">
                  <a:moveTo>
                    <a:pt x="482" y="1"/>
                  </a:moveTo>
                  <a:cubicBezTo>
                    <a:pt x="0" y="590"/>
                    <a:pt x="0" y="590"/>
                    <a:pt x="348" y="1205"/>
                  </a:cubicBezTo>
                  <a:cubicBezTo>
                    <a:pt x="482" y="1366"/>
                    <a:pt x="616" y="1527"/>
                    <a:pt x="696" y="1714"/>
                  </a:cubicBezTo>
                  <a:cubicBezTo>
                    <a:pt x="878" y="2139"/>
                    <a:pt x="1152" y="2380"/>
                    <a:pt x="1564" y="2380"/>
                  </a:cubicBezTo>
                  <a:cubicBezTo>
                    <a:pt x="1697" y="2380"/>
                    <a:pt x="1844" y="2355"/>
                    <a:pt x="2008" y="2303"/>
                  </a:cubicBezTo>
                  <a:cubicBezTo>
                    <a:pt x="1499" y="1500"/>
                    <a:pt x="990" y="777"/>
                    <a:pt x="482" y="1"/>
                  </a:cubicBezTo>
                  <a:close/>
                </a:path>
              </a:pathLst>
            </a:custGeom>
            <a:solidFill>
              <a:srgbClr val="EF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1"/>
            <p:cNvSpPr/>
            <p:nvPr/>
          </p:nvSpPr>
          <p:spPr>
            <a:xfrm>
              <a:off x="3985975" y="1730975"/>
              <a:ext cx="76300" cy="59575"/>
            </a:xfrm>
            <a:custGeom>
              <a:avLst/>
              <a:gdLst/>
              <a:ahLst/>
              <a:cxnLst/>
              <a:rect l="l" t="t" r="r" b="b"/>
              <a:pathLst>
                <a:path w="3052" h="2383" extrusionOk="0">
                  <a:moveTo>
                    <a:pt x="1526" y="1"/>
                  </a:moveTo>
                  <a:cubicBezTo>
                    <a:pt x="991" y="857"/>
                    <a:pt x="482" y="1607"/>
                    <a:pt x="0" y="2383"/>
                  </a:cubicBezTo>
                  <a:lnTo>
                    <a:pt x="3052" y="2383"/>
                  </a:lnTo>
                  <a:cubicBezTo>
                    <a:pt x="2516" y="1580"/>
                    <a:pt x="2061" y="804"/>
                    <a:pt x="1526" y="1"/>
                  </a:cubicBezTo>
                  <a:close/>
                </a:path>
              </a:pathLst>
            </a:custGeom>
            <a:solidFill>
              <a:srgbClr val="F0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1"/>
            <p:cNvSpPr/>
            <p:nvPr/>
          </p:nvSpPr>
          <p:spPr>
            <a:xfrm>
              <a:off x="4041500" y="1732975"/>
              <a:ext cx="50900" cy="59300"/>
            </a:xfrm>
            <a:custGeom>
              <a:avLst/>
              <a:gdLst/>
              <a:ahLst/>
              <a:cxnLst/>
              <a:rect l="l" t="t" r="r" b="b"/>
              <a:pathLst>
                <a:path w="2036" h="2372" extrusionOk="0">
                  <a:moveTo>
                    <a:pt x="509" y="1"/>
                  </a:moveTo>
                  <a:cubicBezTo>
                    <a:pt x="1" y="590"/>
                    <a:pt x="1" y="590"/>
                    <a:pt x="402" y="1232"/>
                  </a:cubicBezTo>
                  <a:cubicBezTo>
                    <a:pt x="536" y="1393"/>
                    <a:pt x="670" y="1580"/>
                    <a:pt x="724" y="1741"/>
                  </a:cubicBezTo>
                  <a:cubicBezTo>
                    <a:pt x="915" y="2165"/>
                    <a:pt x="1207" y="2371"/>
                    <a:pt x="1600" y="2371"/>
                  </a:cubicBezTo>
                  <a:cubicBezTo>
                    <a:pt x="1703" y="2371"/>
                    <a:pt x="1812" y="2357"/>
                    <a:pt x="1928" y="2329"/>
                  </a:cubicBezTo>
                  <a:cubicBezTo>
                    <a:pt x="1982" y="2329"/>
                    <a:pt x="1982" y="2329"/>
                    <a:pt x="2035" y="2303"/>
                  </a:cubicBezTo>
                  <a:cubicBezTo>
                    <a:pt x="1527" y="1500"/>
                    <a:pt x="1045" y="724"/>
                    <a:pt x="509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1"/>
            <p:cNvSpPr/>
            <p:nvPr/>
          </p:nvSpPr>
          <p:spPr>
            <a:xfrm>
              <a:off x="3770500" y="1384350"/>
              <a:ext cx="76325" cy="58925"/>
            </a:xfrm>
            <a:custGeom>
              <a:avLst/>
              <a:gdLst/>
              <a:ahLst/>
              <a:cxnLst/>
              <a:rect l="l" t="t" r="r" b="b"/>
              <a:pathLst>
                <a:path w="3053" h="2357" extrusionOk="0">
                  <a:moveTo>
                    <a:pt x="1500" y="1"/>
                  </a:moveTo>
                  <a:cubicBezTo>
                    <a:pt x="991" y="804"/>
                    <a:pt x="509" y="1553"/>
                    <a:pt x="1" y="2356"/>
                  </a:cubicBezTo>
                  <a:lnTo>
                    <a:pt x="3052" y="2356"/>
                  </a:lnTo>
                  <a:cubicBezTo>
                    <a:pt x="2517" y="1553"/>
                    <a:pt x="2008" y="804"/>
                    <a:pt x="1500" y="1"/>
                  </a:cubicBezTo>
                  <a:close/>
                </a:path>
              </a:pathLst>
            </a:custGeom>
            <a:solidFill>
              <a:srgbClr val="EF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3827375" y="1385025"/>
              <a:ext cx="50225" cy="59450"/>
            </a:xfrm>
            <a:custGeom>
              <a:avLst/>
              <a:gdLst/>
              <a:ahLst/>
              <a:cxnLst/>
              <a:rect l="l" t="t" r="r" b="b"/>
              <a:pathLst>
                <a:path w="2009" h="2378" extrusionOk="0">
                  <a:moveTo>
                    <a:pt x="509" y="1"/>
                  </a:moveTo>
                  <a:cubicBezTo>
                    <a:pt x="1" y="670"/>
                    <a:pt x="1" y="670"/>
                    <a:pt x="402" y="1259"/>
                  </a:cubicBezTo>
                  <a:cubicBezTo>
                    <a:pt x="509" y="1446"/>
                    <a:pt x="643" y="1607"/>
                    <a:pt x="697" y="1767"/>
                  </a:cubicBezTo>
                  <a:cubicBezTo>
                    <a:pt x="881" y="2198"/>
                    <a:pt x="1176" y="2377"/>
                    <a:pt x="1593" y="2377"/>
                  </a:cubicBezTo>
                  <a:cubicBezTo>
                    <a:pt x="1720" y="2377"/>
                    <a:pt x="1858" y="2361"/>
                    <a:pt x="2008" y="2329"/>
                  </a:cubicBezTo>
                  <a:cubicBezTo>
                    <a:pt x="1500" y="1526"/>
                    <a:pt x="991" y="777"/>
                    <a:pt x="509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1"/>
            <p:cNvSpPr/>
            <p:nvPr/>
          </p:nvSpPr>
          <p:spPr>
            <a:xfrm>
              <a:off x="3985975" y="1384350"/>
              <a:ext cx="76300" cy="58925"/>
            </a:xfrm>
            <a:custGeom>
              <a:avLst/>
              <a:gdLst/>
              <a:ahLst/>
              <a:cxnLst/>
              <a:rect l="l" t="t" r="r" b="b"/>
              <a:pathLst>
                <a:path w="3052" h="2357" extrusionOk="0">
                  <a:moveTo>
                    <a:pt x="1526" y="1"/>
                  </a:moveTo>
                  <a:cubicBezTo>
                    <a:pt x="991" y="831"/>
                    <a:pt x="482" y="1580"/>
                    <a:pt x="0" y="2356"/>
                  </a:cubicBezTo>
                  <a:lnTo>
                    <a:pt x="3052" y="2356"/>
                  </a:lnTo>
                  <a:cubicBezTo>
                    <a:pt x="2516" y="1553"/>
                    <a:pt x="2061" y="804"/>
                    <a:pt x="1526" y="1"/>
                  </a:cubicBezTo>
                  <a:close/>
                </a:path>
              </a:pathLst>
            </a:custGeom>
            <a:solidFill>
              <a:srgbClr val="EF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1"/>
            <p:cNvSpPr/>
            <p:nvPr/>
          </p:nvSpPr>
          <p:spPr>
            <a:xfrm>
              <a:off x="4042850" y="1384350"/>
              <a:ext cx="49550" cy="60050"/>
            </a:xfrm>
            <a:custGeom>
              <a:avLst/>
              <a:gdLst/>
              <a:ahLst/>
              <a:cxnLst/>
              <a:rect l="l" t="t" r="r" b="b"/>
              <a:pathLst>
                <a:path w="1982" h="2402" extrusionOk="0">
                  <a:moveTo>
                    <a:pt x="482" y="1"/>
                  </a:moveTo>
                  <a:cubicBezTo>
                    <a:pt x="0" y="670"/>
                    <a:pt x="0" y="670"/>
                    <a:pt x="402" y="1259"/>
                  </a:cubicBezTo>
                  <a:cubicBezTo>
                    <a:pt x="509" y="1420"/>
                    <a:pt x="670" y="1607"/>
                    <a:pt x="750" y="1794"/>
                  </a:cubicBezTo>
                  <a:cubicBezTo>
                    <a:pt x="922" y="2235"/>
                    <a:pt x="1177" y="2401"/>
                    <a:pt x="1524" y="2401"/>
                  </a:cubicBezTo>
                  <a:cubicBezTo>
                    <a:pt x="1662" y="2401"/>
                    <a:pt x="1814" y="2375"/>
                    <a:pt x="1981" y="2330"/>
                  </a:cubicBezTo>
                  <a:cubicBezTo>
                    <a:pt x="1473" y="1553"/>
                    <a:pt x="991" y="804"/>
                    <a:pt x="482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1"/>
            <p:cNvSpPr/>
            <p:nvPr/>
          </p:nvSpPr>
          <p:spPr>
            <a:xfrm>
              <a:off x="4503875" y="1959150"/>
              <a:ext cx="139225" cy="250275"/>
            </a:xfrm>
            <a:custGeom>
              <a:avLst/>
              <a:gdLst/>
              <a:ahLst/>
              <a:cxnLst/>
              <a:rect l="l" t="t" r="r" b="b"/>
              <a:pathLst>
                <a:path w="5569" h="10011" extrusionOk="0">
                  <a:moveTo>
                    <a:pt x="1" y="1"/>
                  </a:moveTo>
                  <a:lnTo>
                    <a:pt x="1" y="5862"/>
                  </a:lnTo>
                  <a:cubicBezTo>
                    <a:pt x="135" y="6023"/>
                    <a:pt x="322" y="6157"/>
                    <a:pt x="322" y="6291"/>
                  </a:cubicBezTo>
                  <a:cubicBezTo>
                    <a:pt x="322" y="6478"/>
                    <a:pt x="135" y="6639"/>
                    <a:pt x="1" y="6772"/>
                  </a:cubicBezTo>
                  <a:cubicBezTo>
                    <a:pt x="1" y="7843"/>
                    <a:pt x="28" y="8914"/>
                    <a:pt x="28" y="9984"/>
                  </a:cubicBezTo>
                  <a:lnTo>
                    <a:pt x="2678" y="9984"/>
                  </a:lnTo>
                  <a:lnTo>
                    <a:pt x="2678" y="1821"/>
                  </a:lnTo>
                  <a:cubicBezTo>
                    <a:pt x="2437" y="1687"/>
                    <a:pt x="2276" y="1526"/>
                    <a:pt x="2410" y="1259"/>
                  </a:cubicBezTo>
                  <a:cubicBezTo>
                    <a:pt x="2463" y="1125"/>
                    <a:pt x="2678" y="1018"/>
                    <a:pt x="2811" y="1018"/>
                  </a:cubicBezTo>
                  <a:cubicBezTo>
                    <a:pt x="2945" y="1045"/>
                    <a:pt x="3133" y="1178"/>
                    <a:pt x="3186" y="1312"/>
                  </a:cubicBezTo>
                  <a:cubicBezTo>
                    <a:pt x="3266" y="1553"/>
                    <a:pt x="3106" y="1714"/>
                    <a:pt x="2865" y="1821"/>
                  </a:cubicBezTo>
                  <a:lnTo>
                    <a:pt x="2865" y="10011"/>
                  </a:lnTo>
                  <a:lnTo>
                    <a:pt x="5461" y="10011"/>
                  </a:lnTo>
                  <a:lnTo>
                    <a:pt x="5461" y="9984"/>
                  </a:lnTo>
                  <a:lnTo>
                    <a:pt x="5515" y="9931"/>
                  </a:lnTo>
                  <a:cubicBezTo>
                    <a:pt x="5515" y="8887"/>
                    <a:pt x="5568" y="7816"/>
                    <a:pt x="5568" y="6772"/>
                  </a:cubicBezTo>
                  <a:cubicBezTo>
                    <a:pt x="5060" y="6478"/>
                    <a:pt x="5060" y="6210"/>
                    <a:pt x="5461" y="5862"/>
                  </a:cubicBezTo>
                  <a:lnTo>
                    <a:pt x="5461" y="81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1"/>
            <p:cNvSpPr/>
            <p:nvPr/>
          </p:nvSpPr>
          <p:spPr>
            <a:xfrm>
              <a:off x="4435625" y="1960500"/>
              <a:ext cx="68275" cy="248925"/>
            </a:xfrm>
            <a:custGeom>
              <a:avLst/>
              <a:gdLst/>
              <a:ahLst/>
              <a:cxnLst/>
              <a:rect l="l" t="t" r="r" b="b"/>
              <a:pathLst>
                <a:path w="2731" h="9957" extrusionOk="0">
                  <a:moveTo>
                    <a:pt x="1" y="0"/>
                  </a:moveTo>
                  <a:lnTo>
                    <a:pt x="1" y="937"/>
                  </a:lnTo>
                  <a:cubicBezTo>
                    <a:pt x="81" y="1071"/>
                    <a:pt x="322" y="1205"/>
                    <a:pt x="322" y="1365"/>
                  </a:cubicBezTo>
                  <a:cubicBezTo>
                    <a:pt x="349" y="1499"/>
                    <a:pt x="135" y="1633"/>
                    <a:pt x="1" y="1767"/>
                  </a:cubicBezTo>
                  <a:lnTo>
                    <a:pt x="1" y="9930"/>
                  </a:lnTo>
                  <a:cubicBezTo>
                    <a:pt x="884" y="9957"/>
                    <a:pt x="1767" y="9957"/>
                    <a:pt x="2624" y="9957"/>
                  </a:cubicBezTo>
                  <a:cubicBezTo>
                    <a:pt x="2651" y="9796"/>
                    <a:pt x="2704" y="9663"/>
                    <a:pt x="2704" y="9529"/>
                  </a:cubicBezTo>
                  <a:cubicBezTo>
                    <a:pt x="2731" y="8592"/>
                    <a:pt x="2731" y="7655"/>
                    <a:pt x="2731" y="6718"/>
                  </a:cubicBezTo>
                  <a:cubicBezTo>
                    <a:pt x="2196" y="6451"/>
                    <a:pt x="2196" y="6156"/>
                    <a:pt x="2704" y="5808"/>
                  </a:cubicBezTo>
                  <a:cubicBezTo>
                    <a:pt x="2677" y="3881"/>
                    <a:pt x="2677" y="1927"/>
                    <a:pt x="2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1"/>
            <p:cNvSpPr/>
            <p:nvPr/>
          </p:nvSpPr>
          <p:spPr>
            <a:xfrm>
              <a:off x="4782250" y="1960500"/>
              <a:ext cx="68950" cy="248275"/>
            </a:xfrm>
            <a:custGeom>
              <a:avLst/>
              <a:gdLst/>
              <a:ahLst/>
              <a:cxnLst/>
              <a:rect l="l" t="t" r="r" b="b"/>
              <a:pathLst>
                <a:path w="2758" h="9931" extrusionOk="0">
                  <a:moveTo>
                    <a:pt x="54" y="0"/>
                  </a:moveTo>
                  <a:lnTo>
                    <a:pt x="54" y="8324"/>
                  </a:lnTo>
                  <a:cubicBezTo>
                    <a:pt x="134" y="8458"/>
                    <a:pt x="375" y="8592"/>
                    <a:pt x="375" y="8726"/>
                  </a:cubicBezTo>
                  <a:cubicBezTo>
                    <a:pt x="348" y="8886"/>
                    <a:pt x="134" y="9020"/>
                    <a:pt x="0" y="9154"/>
                  </a:cubicBezTo>
                  <a:lnTo>
                    <a:pt x="0" y="9930"/>
                  </a:lnTo>
                  <a:lnTo>
                    <a:pt x="2731" y="9930"/>
                  </a:lnTo>
                  <a:lnTo>
                    <a:pt x="2731" y="4256"/>
                  </a:lnTo>
                  <a:cubicBezTo>
                    <a:pt x="2490" y="4176"/>
                    <a:pt x="2249" y="4069"/>
                    <a:pt x="2329" y="3801"/>
                  </a:cubicBezTo>
                  <a:cubicBezTo>
                    <a:pt x="2383" y="3640"/>
                    <a:pt x="2624" y="3506"/>
                    <a:pt x="2757" y="3373"/>
                  </a:cubicBezTo>
                  <a:cubicBezTo>
                    <a:pt x="2757" y="2222"/>
                    <a:pt x="2731" y="1124"/>
                    <a:pt x="2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1"/>
            <p:cNvSpPr/>
            <p:nvPr/>
          </p:nvSpPr>
          <p:spPr>
            <a:xfrm>
              <a:off x="4992350" y="1960500"/>
              <a:ext cx="65600" cy="248275"/>
            </a:xfrm>
            <a:custGeom>
              <a:avLst/>
              <a:gdLst/>
              <a:ahLst/>
              <a:cxnLst/>
              <a:rect l="l" t="t" r="r" b="b"/>
              <a:pathLst>
                <a:path w="2624" h="9931" extrusionOk="0">
                  <a:moveTo>
                    <a:pt x="1" y="0"/>
                  </a:moveTo>
                  <a:lnTo>
                    <a:pt x="1" y="2329"/>
                  </a:lnTo>
                  <a:lnTo>
                    <a:pt x="1" y="9930"/>
                  </a:lnTo>
                  <a:lnTo>
                    <a:pt x="2624" y="9930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1"/>
            <p:cNvSpPr/>
            <p:nvPr/>
          </p:nvSpPr>
          <p:spPr>
            <a:xfrm>
              <a:off x="4922775" y="1960500"/>
              <a:ext cx="66275" cy="248275"/>
            </a:xfrm>
            <a:custGeom>
              <a:avLst/>
              <a:gdLst/>
              <a:ahLst/>
              <a:cxnLst/>
              <a:rect l="l" t="t" r="r" b="b"/>
              <a:pathLst>
                <a:path w="2651" h="9931" extrusionOk="0">
                  <a:moveTo>
                    <a:pt x="0" y="0"/>
                  </a:moveTo>
                  <a:lnTo>
                    <a:pt x="0" y="9930"/>
                  </a:lnTo>
                  <a:lnTo>
                    <a:pt x="2650" y="9930"/>
                  </a:lnTo>
                  <a:lnTo>
                    <a:pt x="26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1"/>
            <p:cNvSpPr/>
            <p:nvPr/>
          </p:nvSpPr>
          <p:spPr>
            <a:xfrm>
              <a:off x="4852500" y="1960500"/>
              <a:ext cx="66275" cy="248275"/>
            </a:xfrm>
            <a:custGeom>
              <a:avLst/>
              <a:gdLst/>
              <a:ahLst/>
              <a:cxnLst/>
              <a:rect l="l" t="t" r="r" b="b"/>
              <a:pathLst>
                <a:path w="2651" h="9931" extrusionOk="0">
                  <a:moveTo>
                    <a:pt x="54" y="0"/>
                  </a:moveTo>
                  <a:cubicBezTo>
                    <a:pt x="54" y="1124"/>
                    <a:pt x="1" y="2222"/>
                    <a:pt x="1" y="3373"/>
                  </a:cubicBezTo>
                  <a:cubicBezTo>
                    <a:pt x="402" y="3694"/>
                    <a:pt x="402" y="3935"/>
                    <a:pt x="1" y="4229"/>
                  </a:cubicBezTo>
                  <a:lnTo>
                    <a:pt x="1" y="9930"/>
                  </a:lnTo>
                  <a:lnTo>
                    <a:pt x="2651" y="9930"/>
                  </a:lnTo>
                  <a:lnTo>
                    <a:pt x="26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1"/>
            <p:cNvSpPr/>
            <p:nvPr/>
          </p:nvSpPr>
          <p:spPr>
            <a:xfrm>
              <a:off x="4296450" y="1960500"/>
              <a:ext cx="66950" cy="248275"/>
            </a:xfrm>
            <a:custGeom>
              <a:avLst/>
              <a:gdLst/>
              <a:ahLst/>
              <a:cxnLst/>
              <a:rect l="l" t="t" r="r" b="b"/>
              <a:pathLst>
                <a:path w="2678" h="9931" extrusionOk="0">
                  <a:moveTo>
                    <a:pt x="1" y="0"/>
                  </a:moveTo>
                  <a:lnTo>
                    <a:pt x="1" y="9930"/>
                  </a:lnTo>
                  <a:lnTo>
                    <a:pt x="2650" y="9930"/>
                  </a:lnTo>
                  <a:cubicBezTo>
                    <a:pt x="2677" y="8057"/>
                    <a:pt x="2677" y="6156"/>
                    <a:pt x="2677" y="4256"/>
                  </a:cubicBezTo>
                  <a:cubicBezTo>
                    <a:pt x="2222" y="3908"/>
                    <a:pt x="2222" y="3667"/>
                    <a:pt x="2677" y="3373"/>
                  </a:cubicBezTo>
                  <a:cubicBezTo>
                    <a:pt x="2677" y="2248"/>
                    <a:pt x="2650" y="1124"/>
                    <a:pt x="2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1"/>
            <p:cNvSpPr/>
            <p:nvPr/>
          </p:nvSpPr>
          <p:spPr>
            <a:xfrm>
              <a:off x="4714675" y="1960500"/>
              <a:ext cx="67600" cy="248275"/>
            </a:xfrm>
            <a:custGeom>
              <a:avLst/>
              <a:gdLst/>
              <a:ahLst/>
              <a:cxnLst/>
              <a:rect l="l" t="t" r="r" b="b"/>
              <a:pathLst>
                <a:path w="2704" h="9931" extrusionOk="0">
                  <a:moveTo>
                    <a:pt x="0" y="0"/>
                  </a:moveTo>
                  <a:lnTo>
                    <a:pt x="0" y="8324"/>
                  </a:lnTo>
                  <a:cubicBezTo>
                    <a:pt x="134" y="8458"/>
                    <a:pt x="321" y="8592"/>
                    <a:pt x="321" y="8726"/>
                  </a:cubicBezTo>
                  <a:cubicBezTo>
                    <a:pt x="321" y="8886"/>
                    <a:pt x="134" y="9020"/>
                    <a:pt x="0" y="9154"/>
                  </a:cubicBezTo>
                  <a:lnTo>
                    <a:pt x="0" y="9930"/>
                  </a:lnTo>
                  <a:lnTo>
                    <a:pt x="2703" y="9930"/>
                  </a:lnTo>
                  <a:lnTo>
                    <a:pt x="2703" y="9154"/>
                  </a:lnTo>
                  <a:cubicBezTo>
                    <a:pt x="2570" y="9020"/>
                    <a:pt x="2356" y="8940"/>
                    <a:pt x="2329" y="8753"/>
                  </a:cubicBezTo>
                  <a:cubicBezTo>
                    <a:pt x="2302" y="8619"/>
                    <a:pt x="2543" y="8458"/>
                    <a:pt x="2650" y="8324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1"/>
            <p:cNvSpPr/>
            <p:nvPr/>
          </p:nvSpPr>
          <p:spPr>
            <a:xfrm>
              <a:off x="4366725" y="1960500"/>
              <a:ext cx="66925" cy="248275"/>
            </a:xfrm>
            <a:custGeom>
              <a:avLst/>
              <a:gdLst/>
              <a:ahLst/>
              <a:cxnLst/>
              <a:rect l="l" t="t" r="r" b="b"/>
              <a:pathLst>
                <a:path w="2677" h="9931" extrusionOk="0">
                  <a:moveTo>
                    <a:pt x="27" y="0"/>
                  </a:moveTo>
                  <a:cubicBezTo>
                    <a:pt x="27" y="1124"/>
                    <a:pt x="0" y="2248"/>
                    <a:pt x="0" y="3373"/>
                  </a:cubicBezTo>
                  <a:cubicBezTo>
                    <a:pt x="482" y="3667"/>
                    <a:pt x="482" y="3935"/>
                    <a:pt x="0" y="4256"/>
                  </a:cubicBezTo>
                  <a:lnTo>
                    <a:pt x="0" y="9930"/>
                  </a:lnTo>
                  <a:lnTo>
                    <a:pt x="2650" y="9930"/>
                  </a:lnTo>
                  <a:cubicBezTo>
                    <a:pt x="2650" y="7227"/>
                    <a:pt x="2650" y="4497"/>
                    <a:pt x="2677" y="1767"/>
                  </a:cubicBezTo>
                  <a:cubicBezTo>
                    <a:pt x="2570" y="1633"/>
                    <a:pt x="2382" y="1499"/>
                    <a:pt x="2382" y="1365"/>
                  </a:cubicBezTo>
                  <a:cubicBezTo>
                    <a:pt x="2382" y="1205"/>
                    <a:pt x="2570" y="1071"/>
                    <a:pt x="2677" y="937"/>
                  </a:cubicBezTo>
                  <a:lnTo>
                    <a:pt x="26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1"/>
            <p:cNvSpPr/>
            <p:nvPr/>
          </p:nvSpPr>
          <p:spPr>
            <a:xfrm>
              <a:off x="4643725" y="1960500"/>
              <a:ext cx="65625" cy="248275"/>
            </a:xfrm>
            <a:custGeom>
              <a:avLst/>
              <a:gdLst/>
              <a:ahLst/>
              <a:cxnLst/>
              <a:rect l="l" t="t" r="r" b="b"/>
              <a:pathLst>
                <a:path w="2625" h="9931" extrusionOk="0">
                  <a:moveTo>
                    <a:pt x="1" y="0"/>
                  </a:moveTo>
                  <a:lnTo>
                    <a:pt x="1" y="5835"/>
                  </a:lnTo>
                  <a:cubicBezTo>
                    <a:pt x="135" y="5996"/>
                    <a:pt x="349" y="6156"/>
                    <a:pt x="349" y="6290"/>
                  </a:cubicBezTo>
                  <a:cubicBezTo>
                    <a:pt x="349" y="6424"/>
                    <a:pt x="135" y="6585"/>
                    <a:pt x="1" y="6718"/>
                  </a:cubicBezTo>
                  <a:cubicBezTo>
                    <a:pt x="28" y="7789"/>
                    <a:pt x="28" y="8860"/>
                    <a:pt x="28" y="9930"/>
                  </a:cubicBezTo>
                  <a:lnTo>
                    <a:pt x="2624" y="9930"/>
                  </a:lnTo>
                  <a:lnTo>
                    <a:pt x="2624" y="9127"/>
                  </a:lnTo>
                  <a:cubicBezTo>
                    <a:pt x="2276" y="8833"/>
                    <a:pt x="2276" y="8619"/>
                    <a:pt x="2624" y="8324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1"/>
            <p:cNvSpPr/>
            <p:nvPr/>
          </p:nvSpPr>
          <p:spPr>
            <a:xfrm>
              <a:off x="4710650" y="1960500"/>
              <a:ext cx="4050" cy="208125"/>
            </a:xfrm>
            <a:custGeom>
              <a:avLst/>
              <a:gdLst/>
              <a:ahLst/>
              <a:cxnLst/>
              <a:rect l="l" t="t" r="r" b="b"/>
              <a:pathLst>
                <a:path w="162" h="8325" extrusionOk="0">
                  <a:moveTo>
                    <a:pt x="1" y="0"/>
                  </a:moveTo>
                  <a:lnTo>
                    <a:pt x="1" y="8324"/>
                  </a:lnTo>
                  <a:lnTo>
                    <a:pt x="161" y="8324"/>
                  </a:lnTo>
                  <a:lnTo>
                    <a:pt x="161" y="0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1"/>
            <p:cNvSpPr/>
            <p:nvPr/>
          </p:nvSpPr>
          <p:spPr>
            <a:xfrm>
              <a:off x="4630350" y="2106375"/>
              <a:ext cx="23450" cy="22100"/>
            </a:xfrm>
            <a:custGeom>
              <a:avLst/>
              <a:gdLst/>
              <a:ahLst/>
              <a:cxnLst/>
              <a:rect l="l" t="t" r="r" b="b"/>
              <a:pathLst>
                <a:path w="938" h="884" extrusionOk="0">
                  <a:moveTo>
                    <a:pt x="563" y="0"/>
                  </a:moveTo>
                  <a:lnTo>
                    <a:pt x="456" y="27"/>
                  </a:lnTo>
                  <a:cubicBezTo>
                    <a:pt x="1" y="321"/>
                    <a:pt x="1" y="589"/>
                    <a:pt x="482" y="883"/>
                  </a:cubicBezTo>
                  <a:lnTo>
                    <a:pt x="563" y="883"/>
                  </a:lnTo>
                  <a:cubicBezTo>
                    <a:pt x="697" y="750"/>
                    <a:pt x="937" y="589"/>
                    <a:pt x="937" y="455"/>
                  </a:cubicBezTo>
                  <a:cubicBezTo>
                    <a:pt x="937" y="321"/>
                    <a:pt x="697" y="161"/>
                    <a:pt x="563" y="0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1"/>
            <p:cNvSpPr/>
            <p:nvPr/>
          </p:nvSpPr>
          <p:spPr>
            <a:xfrm>
              <a:off x="4771550" y="2168600"/>
              <a:ext cx="20100" cy="20775"/>
            </a:xfrm>
            <a:custGeom>
              <a:avLst/>
              <a:gdLst/>
              <a:ahLst/>
              <a:cxnLst/>
              <a:rect l="l" t="t" r="r" b="b"/>
              <a:pathLst>
                <a:path w="804" h="831" extrusionOk="0">
                  <a:moveTo>
                    <a:pt x="321" y="0"/>
                  </a:moveTo>
                  <a:cubicBezTo>
                    <a:pt x="241" y="161"/>
                    <a:pt x="0" y="348"/>
                    <a:pt x="27" y="429"/>
                  </a:cubicBezTo>
                  <a:cubicBezTo>
                    <a:pt x="54" y="616"/>
                    <a:pt x="295" y="696"/>
                    <a:pt x="428" y="830"/>
                  </a:cubicBezTo>
                  <a:cubicBezTo>
                    <a:pt x="562" y="696"/>
                    <a:pt x="803" y="562"/>
                    <a:pt x="776" y="402"/>
                  </a:cubicBezTo>
                  <a:cubicBezTo>
                    <a:pt x="803" y="295"/>
                    <a:pt x="562" y="134"/>
                    <a:pt x="428" y="0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4424250" y="1983900"/>
              <a:ext cx="19450" cy="20775"/>
            </a:xfrm>
            <a:custGeom>
              <a:avLst/>
              <a:gdLst/>
              <a:ahLst/>
              <a:cxnLst/>
              <a:rect l="l" t="t" r="r" b="b"/>
              <a:pathLst>
                <a:path w="778" h="831" extrusionOk="0">
                  <a:moveTo>
                    <a:pt x="349" y="1"/>
                  </a:moveTo>
                  <a:cubicBezTo>
                    <a:pt x="242" y="135"/>
                    <a:pt x="54" y="269"/>
                    <a:pt x="54" y="429"/>
                  </a:cubicBezTo>
                  <a:cubicBezTo>
                    <a:pt x="1" y="563"/>
                    <a:pt x="242" y="697"/>
                    <a:pt x="349" y="831"/>
                  </a:cubicBezTo>
                  <a:lnTo>
                    <a:pt x="456" y="831"/>
                  </a:lnTo>
                  <a:cubicBezTo>
                    <a:pt x="536" y="697"/>
                    <a:pt x="777" y="563"/>
                    <a:pt x="777" y="429"/>
                  </a:cubicBezTo>
                  <a:cubicBezTo>
                    <a:pt x="777" y="269"/>
                    <a:pt x="590" y="135"/>
                    <a:pt x="456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4362700" y="1960500"/>
              <a:ext cx="4700" cy="84325"/>
            </a:xfrm>
            <a:custGeom>
              <a:avLst/>
              <a:gdLst/>
              <a:ahLst/>
              <a:cxnLst/>
              <a:rect l="l" t="t" r="r" b="b"/>
              <a:pathLst>
                <a:path w="188" h="3373" extrusionOk="0">
                  <a:moveTo>
                    <a:pt x="0" y="0"/>
                  </a:moveTo>
                  <a:cubicBezTo>
                    <a:pt x="0" y="1124"/>
                    <a:pt x="27" y="2222"/>
                    <a:pt x="27" y="3373"/>
                  </a:cubicBezTo>
                  <a:lnTo>
                    <a:pt x="161" y="3373"/>
                  </a:lnTo>
                  <a:cubicBezTo>
                    <a:pt x="161" y="2222"/>
                    <a:pt x="188" y="1124"/>
                    <a:pt x="188" y="0"/>
                  </a:cubicBez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4501875" y="1961150"/>
              <a:ext cx="3375" cy="146575"/>
            </a:xfrm>
            <a:custGeom>
              <a:avLst/>
              <a:gdLst/>
              <a:ahLst/>
              <a:cxnLst/>
              <a:rect l="l" t="t" r="r" b="b"/>
              <a:pathLst>
                <a:path w="135" h="5863" extrusionOk="0">
                  <a:moveTo>
                    <a:pt x="1" y="1"/>
                  </a:moveTo>
                  <a:cubicBezTo>
                    <a:pt x="54" y="1955"/>
                    <a:pt x="54" y="3882"/>
                    <a:pt x="54" y="5809"/>
                  </a:cubicBezTo>
                  <a:cubicBezTo>
                    <a:pt x="81" y="5809"/>
                    <a:pt x="108" y="5809"/>
                    <a:pt x="135" y="5863"/>
                  </a:cubicBezTo>
                  <a:lnTo>
                    <a:pt x="135" y="1"/>
                  </a:lnTo>
                  <a:close/>
                </a:path>
              </a:pathLst>
            </a:custGeom>
            <a:solidFill>
              <a:srgbClr val="76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4849825" y="1959825"/>
              <a:ext cx="3375" cy="85000"/>
            </a:xfrm>
            <a:custGeom>
              <a:avLst/>
              <a:gdLst/>
              <a:ahLst/>
              <a:cxnLst/>
              <a:rect l="l" t="t" r="r" b="b"/>
              <a:pathLst>
                <a:path w="135" h="3400" extrusionOk="0">
                  <a:moveTo>
                    <a:pt x="1" y="0"/>
                  </a:moveTo>
                  <a:cubicBezTo>
                    <a:pt x="1" y="1125"/>
                    <a:pt x="54" y="2222"/>
                    <a:pt x="54" y="3373"/>
                  </a:cubicBezTo>
                  <a:lnTo>
                    <a:pt x="81" y="3400"/>
                  </a:lnTo>
                  <a:lnTo>
                    <a:pt x="108" y="3400"/>
                  </a:lnTo>
                  <a:cubicBezTo>
                    <a:pt x="108" y="2249"/>
                    <a:pt x="135" y="1151"/>
                    <a:pt x="135" y="27"/>
                  </a:cubicBezTo>
                  <a:cubicBezTo>
                    <a:pt x="81" y="27"/>
                    <a:pt x="54" y="27"/>
                    <a:pt x="1" y="0"/>
                  </a:cubicBezTo>
                  <a:close/>
                </a:path>
              </a:pathLst>
            </a:custGeom>
            <a:solidFill>
              <a:srgbClr val="76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4640400" y="1960500"/>
              <a:ext cx="1350" cy="1350"/>
            </a:xfrm>
            <a:custGeom>
              <a:avLst/>
              <a:gdLst/>
              <a:ahLst/>
              <a:cxnLst/>
              <a:rect l="l" t="t" r="r" b="b"/>
              <a:pathLst>
                <a:path w="54" h="54" extrusionOk="0">
                  <a:moveTo>
                    <a:pt x="0" y="0"/>
                  </a:moveTo>
                  <a:cubicBezTo>
                    <a:pt x="0" y="27"/>
                    <a:pt x="27" y="54"/>
                    <a:pt x="54" y="5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4849175" y="2066225"/>
              <a:ext cx="3350" cy="144550"/>
            </a:xfrm>
            <a:custGeom>
              <a:avLst/>
              <a:gdLst/>
              <a:ahLst/>
              <a:cxnLst/>
              <a:rect l="l" t="t" r="r" b="b"/>
              <a:pathLst>
                <a:path w="134" h="5782" extrusionOk="0">
                  <a:moveTo>
                    <a:pt x="0" y="0"/>
                  </a:moveTo>
                  <a:lnTo>
                    <a:pt x="0" y="5674"/>
                  </a:lnTo>
                  <a:cubicBezTo>
                    <a:pt x="0" y="5701"/>
                    <a:pt x="54" y="5728"/>
                    <a:pt x="54" y="5782"/>
                  </a:cubicBezTo>
                  <a:lnTo>
                    <a:pt x="107" y="5782"/>
                  </a:lnTo>
                  <a:cubicBezTo>
                    <a:pt x="134" y="5782"/>
                    <a:pt x="134" y="5728"/>
                    <a:pt x="134" y="5701"/>
                  </a:cubicBezTo>
                  <a:lnTo>
                    <a:pt x="134" y="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4561425" y="1984575"/>
              <a:ext cx="25450" cy="20100"/>
            </a:xfrm>
            <a:custGeom>
              <a:avLst/>
              <a:gdLst/>
              <a:ahLst/>
              <a:cxnLst/>
              <a:rect l="l" t="t" r="r" b="b"/>
              <a:pathLst>
                <a:path w="1018" h="804" extrusionOk="0">
                  <a:moveTo>
                    <a:pt x="536" y="1"/>
                  </a:moveTo>
                  <a:cubicBezTo>
                    <a:pt x="402" y="1"/>
                    <a:pt x="215" y="108"/>
                    <a:pt x="135" y="242"/>
                  </a:cubicBezTo>
                  <a:cubicBezTo>
                    <a:pt x="1" y="509"/>
                    <a:pt x="188" y="697"/>
                    <a:pt x="402" y="804"/>
                  </a:cubicBezTo>
                  <a:lnTo>
                    <a:pt x="616" y="804"/>
                  </a:lnTo>
                  <a:cubicBezTo>
                    <a:pt x="857" y="750"/>
                    <a:pt x="1018" y="536"/>
                    <a:pt x="911" y="295"/>
                  </a:cubicBezTo>
                  <a:cubicBezTo>
                    <a:pt x="857" y="161"/>
                    <a:pt x="670" y="1"/>
                    <a:pt x="536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4700625" y="2168600"/>
              <a:ext cx="22775" cy="20775"/>
            </a:xfrm>
            <a:custGeom>
              <a:avLst/>
              <a:gdLst/>
              <a:ahLst/>
              <a:cxnLst/>
              <a:rect l="l" t="t" r="r" b="b"/>
              <a:pathLst>
                <a:path w="911" h="831" extrusionOk="0">
                  <a:moveTo>
                    <a:pt x="402" y="0"/>
                  </a:moveTo>
                  <a:cubicBezTo>
                    <a:pt x="0" y="295"/>
                    <a:pt x="0" y="536"/>
                    <a:pt x="402" y="830"/>
                  </a:cubicBezTo>
                  <a:lnTo>
                    <a:pt x="562" y="830"/>
                  </a:lnTo>
                  <a:cubicBezTo>
                    <a:pt x="669" y="669"/>
                    <a:pt x="910" y="536"/>
                    <a:pt x="910" y="402"/>
                  </a:cubicBezTo>
                  <a:cubicBezTo>
                    <a:pt x="910" y="268"/>
                    <a:pt x="696" y="134"/>
                    <a:pt x="562" y="0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4432950" y="2004650"/>
              <a:ext cx="2700" cy="204125"/>
            </a:xfrm>
            <a:custGeom>
              <a:avLst/>
              <a:gdLst/>
              <a:ahLst/>
              <a:cxnLst/>
              <a:rect l="l" t="t" r="r" b="b"/>
              <a:pathLst>
                <a:path w="108" h="8165" extrusionOk="0">
                  <a:moveTo>
                    <a:pt x="1" y="1"/>
                  </a:moveTo>
                  <a:lnTo>
                    <a:pt x="1" y="8164"/>
                  </a:lnTo>
                  <a:lnTo>
                    <a:pt x="108" y="8164"/>
                  </a:lnTo>
                  <a:lnTo>
                    <a:pt x="108" y="1"/>
                  </a:lnTo>
                  <a:close/>
                </a:path>
              </a:pathLst>
            </a:custGeom>
            <a:solidFill>
              <a:srgbClr val="83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1"/>
            <p:cNvSpPr/>
            <p:nvPr/>
          </p:nvSpPr>
          <p:spPr>
            <a:xfrm>
              <a:off x="4490500" y="2106375"/>
              <a:ext cx="23450" cy="24100"/>
            </a:xfrm>
            <a:custGeom>
              <a:avLst/>
              <a:gdLst/>
              <a:ahLst/>
              <a:cxnLst/>
              <a:rect l="l" t="t" r="r" b="b"/>
              <a:pathLst>
                <a:path w="938" h="964" extrusionOk="0">
                  <a:moveTo>
                    <a:pt x="509" y="0"/>
                  </a:moveTo>
                  <a:cubicBezTo>
                    <a:pt x="1" y="321"/>
                    <a:pt x="1" y="616"/>
                    <a:pt x="536" y="964"/>
                  </a:cubicBezTo>
                  <a:lnTo>
                    <a:pt x="563" y="910"/>
                  </a:lnTo>
                  <a:lnTo>
                    <a:pt x="616" y="910"/>
                  </a:lnTo>
                  <a:cubicBezTo>
                    <a:pt x="697" y="750"/>
                    <a:pt x="937" y="616"/>
                    <a:pt x="937" y="455"/>
                  </a:cubicBezTo>
                  <a:cubicBezTo>
                    <a:pt x="937" y="321"/>
                    <a:pt x="750" y="161"/>
                    <a:pt x="616" y="0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1"/>
            <p:cNvSpPr/>
            <p:nvPr/>
          </p:nvSpPr>
          <p:spPr>
            <a:xfrm>
              <a:off x="4640400" y="2207400"/>
              <a:ext cx="1350" cy="1375"/>
            </a:xfrm>
            <a:custGeom>
              <a:avLst/>
              <a:gdLst/>
              <a:ahLst/>
              <a:cxnLst/>
              <a:rect l="l" t="t" r="r" b="b"/>
              <a:pathLst>
                <a:path w="54" h="55" extrusionOk="0">
                  <a:moveTo>
                    <a:pt x="0" y="54"/>
                  </a:moveTo>
                  <a:lnTo>
                    <a:pt x="54" y="1"/>
                  </a:lnTo>
                  <a:close/>
                </a:path>
              </a:pathLst>
            </a:custGeom>
            <a:solidFill>
              <a:srgbClr val="11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1"/>
            <p:cNvSpPr/>
            <p:nvPr/>
          </p:nvSpPr>
          <p:spPr>
            <a:xfrm>
              <a:off x="4362700" y="2066875"/>
              <a:ext cx="4050" cy="141900"/>
            </a:xfrm>
            <a:custGeom>
              <a:avLst/>
              <a:gdLst/>
              <a:ahLst/>
              <a:cxnLst/>
              <a:rect l="l" t="t" r="r" b="b"/>
              <a:pathLst>
                <a:path w="162" h="5676" extrusionOk="0">
                  <a:moveTo>
                    <a:pt x="0" y="1"/>
                  </a:moveTo>
                  <a:lnTo>
                    <a:pt x="0" y="5675"/>
                  </a:lnTo>
                  <a:lnTo>
                    <a:pt x="161" y="5675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rgbClr val="56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1"/>
            <p:cNvSpPr/>
            <p:nvPr/>
          </p:nvSpPr>
          <p:spPr>
            <a:xfrm>
              <a:off x="4839125" y="2045475"/>
              <a:ext cx="23450" cy="22100"/>
            </a:xfrm>
            <a:custGeom>
              <a:avLst/>
              <a:gdLst/>
              <a:ahLst/>
              <a:cxnLst/>
              <a:rect l="l" t="t" r="r" b="b"/>
              <a:pathLst>
                <a:path w="938" h="884" extrusionOk="0">
                  <a:moveTo>
                    <a:pt x="509" y="0"/>
                  </a:moveTo>
                  <a:cubicBezTo>
                    <a:pt x="349" y="134"/>
                    <a:pt x="108" y="268"/>
                    <a:pt x="81" y="429"/>
                  </a:cubicBezTo>
                  <a:cubicBezTo>
                    <a:pt x="1" y="723"/>
                    <a:pt x="241" y="803"/>
                    <a:pt x="482" y="884"/>
                  </a:cubicBezTo>
                  <a:cubicBezTo>
                    <a:pt x="482" y="857"/>
                    <a:pt x="509" y="857"/>
                    <a:pt x="536" y="857"/>
                  </a:cubicBezTo>
                  <a:cubicBezTo>
                    <a:pt x="937" y="536"/>
                    <a:pt x="937" y="322"/>
                    <a:pt x="563" y="27"/>
                  </a:cubicBezTo>
                  <a:lnTo>
                    <a:pt x="536" y="27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1"/>
            <p:cNvSpPr/>
            <p:nvPr/>
          </p:nvSpPr>
          <p:spPr>
            <a:xfrm>
              <a:off x="4350650" y="2044800"/>
              <a:ext cx="28125" cy="22100"/>
            </a:xfrm>
            <a:custGeom>
              <a:avLst/>
              <a:gdLst/>
              <a:ahLst/>
              <a:cxnLst/>
              <a:rect l="l" t="t" r="r" b="b"/>
              <a:pathLst>
                <a:path w="1125" h="884" extrusionOk="0">
                  <a:moveTo>
                    <a:pt x="482" y="1"/>
                  </a:moveTo>
                  <a:cubicBezTo>
                    <a:pt x="54" y="295"/>
                    <a:pt x="1" y="563"/>
                    <a:pt x="482" y="884"/>
                  </a:cubicBezTo>
                  <a:lnTo>
                    <a:pt x="643" y="884"/>
                  </a:lnTo>
                  <a:cubicBezTo>
                    <a:pt x="1125" y="563"/>
                    <a:pt x="1125" y="295"/>
                    <a:pt x="616" y="1"/>
                  </a:cubicBezTo>
                  <a:close/>
                </a:path>
              </a:pathLst>
            </a:custGeom>
            <a:solidFill>
              <a:srgbClr val="EE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1"/>
            <p:cNvSpPr/>
            <p:nvPr/>
          </p:nvSpPr>
          <p:spPr>
            <a:xfrm>
              <a:off x="3106050" y="1125400"/>
              <a:ext cx="2238300" cy="1334975"/>
            </a:xfrm>
            <a:custGeom>
              <a:avLst/>
              <a:gdLst/>
              <a:ahLst/>
              <a:cxnLst/>
              <a:rect l="l" t="t" r="r" b="b"/>
              <a:pathLst>
                <a:path w="89532" h="53399" extrusionOk="0">
                  <a:moveTo>
                    <a:pt x="80405" y="723"/>
                  </a:moveTo>
                  <a:cubicBezTo>
                    <a:pt x="81903" y="723"/>
                    <a:pt x="82706" y="1526"/>
                    <a:pt x="82706" y="3025"/>
                  </a:cubicBezTo>
                  <a:lnTo>
                    <a:pt x="82706" y="46653"/>
                  </a:lnTo>
                  <a:lnTo>
                    <a:pt x="82706" y="47028"/>
                  </a:lnTo>
                  <a:lnTo>
                    <a:pt x="11911" y="47028"/>
                  </a:lnTo>
                  <a:lnTo>
                    <a:pt x="11911" y="42692"/>
                  </a:lnTo>
                  <a:lnTo>
                    <a:pt x="911" y="42692"/>
                  </a:lnTo>
                  <a:lnTo>
                    <a:pt x="911" y="41568"/>
                  </a:lnTo>
                  <a:lnTo>
                    <a:pt x="11911" y="41568"/>
                  </a:lnTo>
                  <a:lnTo>
                    <a:pt x="11911" y="40229"/>
                  </a:lnTo>
                  <a:lnTo>
                    <a:pt x="911" y="40229"/>
                  </a:lnTo>
                  <a:lnTo>
                    <a:pt x="911" y="39132"/>
                  </a:lnTo>
                  <a:lnTo>
                    <a:pt x="11456" y="39132"/>
                  </a:lnTo>
                  <a:cubicBezTo>
                    <a:pt x="11590" y="39132"/>
                    <a:pt x="11751" y="39078"/>
                    <a:pt x="11911" y="39078"/>
                  </a:cubicBezTo>
                  <a:lnTo>
                    <a:pt x="11911" y="37821"/>
                  </a:lnTo>
                  <a:cubicBezTo>
                    <a:pt x="11777" y="37821"/>
                    <a:pt x="11617" y="37794"/>
                    <a:pt x="11456" y="37794"/>
                  </a:cubicBezTo>
                  <a:lnTo>
                    <a:pt x="911" y="37794"/>
                  </a:lnTo>
                  <a:lnTo>
                    <a:pt x="911" y="36670"/>
                  </a:lnTo>
                  <a:lnTo>
                    <a:pt x="11911" y="36670"/>
                  </a:lnTo>
                  <a:cubicBezTo>
                    <a:pt x="11911" y="36241"/>
                    <a:pt x="11911" y="35786"/>
                    <a:pt x="11884" y="35305"/>
                  </a:cubicBezTo>
                  <a:lnTo>
                    <a:pt x="937" y="35305"/>
                  </a:lnTo>
                  <a:lnTo>
                    <a:pt x="884" y="35251"/>
                  </a:lnTo>
                  <a:lnTo>
                    <a:pt x="884" y="34207"/>
                  </a:lnTo>
                  <a:lnTo>
                    <a:pt x="11884" y="34207"/>
                  </a:lnTo>
                  <a:lnTo>
                    <a:pt x="11884" y="3079"/>
                  </a:lnTo>
                  <a:cubicBezTo>
                    <a:pt x="11884" y="2543"/>
                    <a:pt x="11911" y="2008"/>
                    <a:pt x="12259" y="1580"/>
                  </a:cubicBezTo>
                  <a:cubicBezTo>
                    <a:pt x="12661" y="1018"/>
                    <a:pt x="13196" y="750"/>
                    <a:pt x="13892" y="723"/>
                  </a:cubicBezTo>
                  <a:close/>
                  <a:moveTo>
                    <a:pt x="88836" y="47831"/>
                  </a:moveTo>
                  <a:cubicBezTo>
                    <a:pt x="88729" y="48259"/>
                    <a:pt x="88729" y="48687"/>
                    <a:pt x="88595" y="49116"/>
                  </a:cubicBezTo>
                  <a:cubicBezTo>
                    <a:pt x="88033" y="51177"/>
                    <a:pt x="86079" y="52649"/>
                    <a:pt x="83938" y="52649"/>
                  </a:cubicBezTo>
                  <a:lnTo>
                    <a:pt x="10787" y="52649"/>
                  </a:lnTo>
                  <a:cubicBezTo>
                    <a:pt x="8164" y="52649"/>
                    <a:pt x="6023" y="50561"/>
                    <a:pt x="5943" y="47991"/>
                  </a:cubicBezTo>
                  <a:cubicBezTo>
                    <a:pt x="5889" y="47965"/>
                    <a:pt x="5943" y="47884"/>
                    <a:pt x="5943" y="47831"/>
                  </a:cubicBezTo>
                  <a:close/>
                  <a:moveTo>
                    <a:pt x="14053" y="1"/>
                  </a:moveTo>
                  <a:cubicBezTo>
                    <a:pt x="13062" y="1"/>
                    <a:pt x="12259" y="402"/>
                    <a:pt x="11697" y="1232"/>
                  </a:cubicBezTo>
                  <a:cubicBezTo>
                    <a:pt x="11296" y="1821"/>
                    <a:pt x="11215" y="2436"/>
                    <a:pt x="11215" y="3079"/>
                  </a:cubicBezTo>
                  <a:lnTo>
                    <a:pt x="11215" y="33003"/>
                  </a:lnTo>
                  <a:lnTo>
                    <a:pt x="11215" y="33511"/>
                  </a:lnTo>
                  <a:lnTo>
                    <a:pt x="1151" y="33511"/>
                  </a:lnTo>
                  <a:cubicBezTo>
                    <a:pt x="777" y="33511"/>
                    <a:pt x="456" y="33565"/>
                    <a:pt x="268" y="33886"/>
                  </a:cubicBezTo>
                  <a:cubicBezTo>
                    <a:pt x="1" y="34421"/>
                    <a:pt x="215" y="35599"/>
                    <a:pt x="616" y="36054"/>
                  </a:cubicBezTo>
                  <a:cubicBezTo>
                    <a:pt x="1" y="36616"/>
                    <a:pt x="1" y="37847"/>
                    <a:pt x="616" y="38490"/>
                  </a:cubicBezTo>
                  <a:cubicBezTo>
                    <a:pt x="1" y="39078"/>
                    <a:pt x="1" y="40229"/>
                    <a:pt x="616" y="40952"/>
                  </a:cubicBezTo>
                  <a:cubicBezTo>
                    <a:pt x="81" y="41300"/>
                    <a:pt x="215" y="41862"/>
                    <a:pt x="215" y="42371"/>
                  </a:cubicBezTo>
                  <a:cubicBezTo>
                    <a:pt x="215" y="43174"/>
                    <a:pt x="482" y="43441"/>
                    <a:pt x="1285" y="43441"/>
                  </a:cubicBezTo>
                  <a:lnTo>
                    <a:pt x="11189" y="43441"/>
                  </a:lnTo>
                  <a:lnTo>
                    <a:pt x="11189" y="47081"/>
                  </a:lnTo>
                  <a:cubicBezTo>
                    <a:pt x="11028" y="47081"/>
                    <a:pt x="10894" y="47081"/>
                    <a:pt x="10787" y="47108"/>
                  </a:cubicBezTo>
                  <a:lnTo>
                    <a:pt x="6237" y="47108"/>
                  </a:lnTo>
                  <a:cubicBezTo>
                    <a:pt x="5488" y="47108"/>
                    <a:pt x="5193" y="47456"/>
                    <a:pt x="5220" y="48125"/>
                  </a:cubicBezTo>
                  <a:cubicBezTo>
                    <a:pt x="5434" y="51123"/>
                    <a:pt x="7816" y="53398"/>
                    <a:pt x="10841" y="53398"/>
                  </a:cubicBezTo>
                  <a:lnTo>
                    <a:pt x="83911" y="53398"/>
                  </a:lnTo>
                  <a:cubicBezTo>
                    <a:pt x="86855" y="53398"/>
                    <a:pt x="89318" y="51123"/>
                    <a:pt x="89505" y="48232"/>
                  </a:cubicBezTo>
                  <a:cubicBezTo>
                    <a:pt x="89532" y="47429"/>
                    <a:pt x="89237" y="47081"/>
                    <a:pt x="88461" y="47081"/>
                  </a:cubicBezTo>
                  <a:lnTo>
                    <a:pt x="83483" y="47081"/>
                  </a:lnTo>
                  <a:lnTo>
                    <a:pt x="83483" y="46573"/>
                  </a:lnTo>
                  <a:lnTo>
                    <a:pt x="83483" y="3052"/>
                  </a:lnTo>
                  <a:cubicBezTo>
                    <a:pt x="83483" y="1098"/>
                    <a:pt x="82358" y="1"/>
                    <a:pt x="80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2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50844" r="7238"/>
          <a:stretch/>
        </p:blipFill>
        <p:spPr>
          <a:xfrm>
            <a:off x="578075" y="792225"/>
            <a:ext cx="2633702" cy="3534301"/>
          </a:xfrm>
          <a:prstGeom prst="rect">
            <a:avLst/>
          </a:prstGeom>
        </p:spPr>
      </p:pic>
      <p:sp>
        <p:nvSpPr>
          <p:cNvPr id="665" name="Google Shape;665;p22"/>
          <p:cNvSpPr/>
          <p:nvPr/>
        </p:nvSpPr>
        <p:spPr>
          <a:xfrm>
            <a:off x="3893475" y="1125175"/>
            <a:ext cx="1200600" cy="1200600"/>
          </a:xfrm>
          <a:prstGeom prst="ellipse">
            <a:avLst/>
          </a:prstGeom>
          <a:solidFill>
            <a:schemeClr val="accent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57150" dir="5400000" algn="bl" rotWithShape="0">
              <a:srgbClr val="000000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2"/>
          <p:cNvSpPr txBox="1">
            <a:spLocks noGrp="1"/>
          </p:cNvSpPr>
          <p:nvPr>
            <p:ph type="title"/>
          </p:nvPr>
        </p:nvSpPr>
        <p:spPr>
          <a:xfrm>
            <a:off x="3893475" y="2571975"/>
            <a:ext cx="4617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67" name="Google Shape;667;p22"/>
          <p:cNvSpPr txBox="1">
            <a:spLocks noGrp="1"/>
          </p:cNvSpPr>
          <p:nvPr>
            <p:ph type="title" idx="2"/>
          </p:nvPr>
        </p:nvSpPr>
        <p:spPr>
          <a:xfrm>
            <a:off x="3875925" y="1321975"/>
            <a:ext cx="1235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68" name="Google Shape;668;p22"/>
          <p:cNvGrpSpPr/>
          <p:nvPr/>
        </p:nvGrpSpPr>
        <p:grpSpPr>
          <a:xfrm>
            <a:off x="7393717" y="700374"/>
            <a:ext cx="2393047" cy="3820324"/>
            <a:chOff x="7393717" y="700374"/>
            <a:chExt cx="2393047" cy="3820324"/>
          </a:xfrm>
        </p:grpSpPr>
        <p:sp>
          <p:nvSpPr>
            <p:cNvPr id="669" name="Google Shape;669;p22"/>
            <p:cNvSpPr/>
            <p:nvPr/>
          </p:nvSpPr>
          <p:spPr>
            <a:xfrm>
              <a:off x="8430764" y="700374"/>
              <a:ext cx="1356000" cy="1382400"/>
            </a:xfrm>
            <a:prstGeom prst="star10">
              <a:avLst>
                <a:gd name="adj" fmla="val 28496"/>
                <a:gd name="hf" fmla="val 10514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540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0" name="Google Shape;670;p22"/>
            <p:cNvGrpSpPr/>
            <p:nvPr/>
          </p:nvGrpSpPr>
          <p:grpSpPr>
            <a:xfrm>
              <a:off x="7393717" y="3769818"/>
              <a:ext cx="1860348" cy="750879"/>
              <a:chOff x="5579875" y="1709175"/>
              <a:chExt cx="1533675" cy="619027"/>
            </a:xfrm>
          </p:grpSpPr>
          <p:sp>
            <p:nvSpPr>
              <p:cNvPr id="671" name="Google Shape;671;p22"/>
              <p:cNvSpPr/>
              <p:nvPr/>
            </p:nvSpPr>
            <p:spPr>
              <a:xfrm>
                <a:off x="5599950" y="1788327"/>
                <a:ext cx="1493525" cy="539875"/>
              </a:xfrm>
              <a:custGeom>
                <a:avLst/>
                <a:gdLst/>
                <a:ahLst/>
                <a:cxnLst/>
                <a:rect l="l" t="t" r="r" b="b"/>
                <a:pathLst>
                  <a:path w="59741" h="21595" extrusionOk="0">
                    <a:moveTo>
                      <a:pt x="34808" y="1"/>
                    </a:moveTo>
                    <a:cubicBezTo>
                      <a:pt x="31875" y="1"/>
                      <a:pt x="29432" y="1239"/>
                      <a:pt x="27462" y="3608"/>
                    </a:cubicBezTo>
                    <a:cubicBezTo>
                      <a:pt x="26311" y="5027"/>
                      <a:pt x="25481" y="6606"/>
                      <a:pt x="24892" y="8265"/>
                    </a:cubicBezTo>
                    <a:cubicBezTo>
                      <a:pt x="24491" y="9443"/>
                      <a:pt x="24169" y="10647"/>
                      <a:pt x="23822" y="11798"/>
                    </a:cubicBezTo>
                    <a:cubicBezTo>
                      <a:pt x="23741" y="11718"/>
                      <a:pt x="23688" y="11611"/>
                      <a:pt x="23581" y="11477"/>
                    </a:cubicBezTo>
                    <a:cubicBezTo>
                      <a:pt x="23019" y="10674"/>
                      <a:pt x="22349" y="9978"/>
                      <a:pt x="21466" y="9470"/>
                    </a:cubicBezTo>
                    <a:cubicBezTo>
                      <a:pt x="20780" y="9060"/>
                      <a:pt x="20093" y="8858"/>
                      <a:pt x="19436" y="8858"/>
                    </a:cubicBezTo>
                    <a:cubicBezTo>
                      <a:pt x="18378" y="8858"/>
                      <a:pt x="17398" y="9382"/>
                      <a:pt x="16622" y="10407"/>
                    </a:cubicBezTo>
                    <a:cubicBezTo>
                      <a:pt x="15926" y="11343"/>
                      <a:pt x="15444" y="12414"/>
                      <a:pt x="15069" y="13511"/>
                    </a:cubicBezTo>
                    <a:cubicBezTo>
                      <a:pt x="14989" y="13859"/>
                      <a:pt x="14882" y="14181"/>
                      <a:pt x="14775" y="14502"/>
                    </a:cubicBezTo>
                    <a:cubicBezTo>
                      <a:pt x="14320" y="14154"/>
                      <a:pt x="13865" y="13833"/>
                      <a:pt x="13410" y="13565"/>
                    </a:cubicBezTo>
                    <a:cubicBezTo>
                      <a:pt x="12203" y="12882"/>
                      <a:pt x="10959" y="12586"/>
                      <a:pt x="9683" y="12586"/>
                    </a:cubicBezTo>
                    <a:cubicBezTo>
                      <a:pt x="8808" y="12586"/>
                      <a:pt x="7917" y="12726"/>
                      <a:pt x="7013" y="12976"/>
                    </a:cubicBezTo>
                    <a:cubicBezTo>
                      <a:pt x="4497" y="13726"/>
                      <a:pt x="2463" y="15064"/>
                      <a:pt x="1151" y="17366"/>
                    </a:cubicBezTo>
                    <a:cubicBezTo>
                      <a:pt x="428" y="18677"/>
                      <a:pt x="27" y="20069"/>
                      <a:pt x="0" y="21595"/>
                    </a:cubicBezTo>
                    <a:lnTo>
                      <a:pt x="59741" y="21595"/>
                    </a:lnTo>
                    <a:cubicBezTo>
                      <a:pt x="59500" y="19641"/>
                      <a:pt x="58885" y="17901"/>
                      <a:pt x="57493" y="16482"/>
                    </a:cubicBezTo>
                    <a:cubicBezTo>
                      <a:pt x="55816" y="14734"/>
                      <a:pt x="53711" y="14186"/>
                      <a:pt x="51445" y="14186"/>
                    </a:cubicBezTo>
                    <a:cubicBezTo>
                      <a:pt x="51179" y="14186"/>
                      <a:pt x="50911" y="14193"/>
                      <a:pt x="50641" y="14207"/>
                    </a:cubicBezTo>
                    <a:cubicBezTo>
                      <a:pt x="50614" y="14073"/>
                      <a:pt x="50587" y="13993"/>
                      <a:pt x="50587" y="13886"/>
                    </a:cubicBezTo>
                    <a:cubicBezTo>
                      <a:pt x="50105" y="10085"/>
                      <a:pt x="48499" y="6874"/>
                      <a:pt x="45662" y="4277"/>
                    </a:cubicBezTo>
                    <a:cubicBezTo>
                      <a:pt x="42959" y="1842"/>
                      <a:pt x="39694" y="503"/>
                      <a:pt x="36080" y="75"/>
                    </a:cubicBezTo>
                    <a:cubicBezTo>
                      <a:pt x="35646" y="25"/>
                      <a:pt x="35223" y="1"/>
                      <a:pt x="34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2"/>
              <p:cNvSpPr/>
              <p:nvPr/>
            </p:nvSpPr>
            <p:spPr>
              <a:xfrm>
                <a:off x="5579875" y="1709175"/>
                <a:ext cx="1533675" cy="576550"/>
              </a:xfrm>
              <a:custGeom>
                <a:avLst/>
                <a:gdLst/>
                <a:ahLst/>
                <a:cxnLst/>
                <a:rect l="l" t="t" r="r" b="b"/>
                <a:pathLst>
                  <a:path w="61347" h="23062" extrusionOk="0">
                    <a:moveTo>
                      <a:pt x="35638" y="745"/>
                    </a:moveTo>
                    <a:cubicBezTo>
                      <a:pt x="36052" y="745"/>
                      <a:pt x="36476" y="769"/>
                      <a:pt x="36910" y="819"/>
                    </a:cubicBezTo>
                    <a:cubicBezTo>
                      <a:pt x="40550" y="1247"/>
                      <a:pt x="43789" y="2586"/>
                      <a:pt x="46492" y="5021"/>
                    </a:cubicBezTo>
                    <a:cubicBezTo>
                      <a:pt x="49329" y="7618"/>
                      <a:pt x="50935" y="10856"/>
                      <a:pt x="51417" y="14630"/>
                    </a:cubicBezTo>
                    <a:cubicBezTo>
                      <a:pt x="51444" y="14737"/>
                      <a:pt x="51444" y="14844"/>
                      <a:pt x="51470" y="14978"/>
                    </a:cubicBezTo>
                    <a:cubicBezTo>
                      <a:pt x="51753" y="14964"/>
                      <a:pt x="52032" y="14956"/>
                      <a:pt x="52310" y="14956"/>
                    </a:cubicBezTo>
                    <a:cubicBezTo>
                      <a:pt x="54584" y="14956"/>
                      <a:pt x="56679" y="15488"/>
                      <a:pt x="58349" y="17253"/>
                    </a:cubicBezTo>
                    <a:cubicBezTo>
                      <a:pt x="59688" y="18645"/>
                      <a:pt x="60303" y="20385"/>
                      <a:pt x="60544" y="22339"/>
                    </a:cubicBezTo>
                    <a:lnTo>
                      <a:pt x="830" y="22339"/>
                    </a:lnTo>
                    <a:cubicBezTo>
                      <a:pt x="857" y="20813"/>
                      <a:pt x="1258" y="19421"/>
                      <a:pt x="1981" y="18110"/>
                    </a:cubicBezTo>
                    <a:cubicBezTo>
                      <a:pt x="3292" y="15808"/>
                      <a:pt x="5380" y="14470"/>
                      <a:pt x="7842" y="13720"/>
                    </a:cubicBezTo>
                    <a:cubicBezTo>
                      <a:pt x="8725" y="13470"/>
                      <a:pt x="9612" y="13330"/>
                      <a:pt x="10490" y="13330"/>
                    </a:cubicBezTo>
                    <a:cubicBezTo>
                      <a:pt x="11770" y="13330"/>
                      <a:pt x="13033" y="13626"/>
                      <a:pt x="14239" y="14309"/>
                    </a:cubicBezTo>
                    <a:cubicBezTo>
                      <a:pt x="14694" y="14577"/>
                      <a:pt x="15149" y="14898"/>
                      <a:pt x="15605" y="15246"/>
                    </a:cubicBezTo>
                    <a:cubicBezTo>
                      <a:pt x="15712" y="14925"/>
                      <a:pt x="15819" y="14603"/>
                      <a:pt x="15899" y="14255"/>
                    </a:cubicBezTo>
                    <a:cubicBezTo>
                      <a:pt x="16274" y="13158"/>
                      <a:pt x="16755" y="12087"/>
                      <a:pt x="17451" y="11151"/>
                    </a:cubicBezTo>
                    <a:cubicBezTo>
                      <a:pt x="18232" y="10138"/>
                      <a:pt x="19218" y="9609"/>
                      <a:pt x="20282" y="9609"/>
                    </a:cubicBezTo>
                    <a:cubicBezTo>
                      <a:pt x="20934" y="9609"/>
                      <a:pt x="21615" y="9807"/>
                      <a:pt x="22296" y="10214"/>
                    </a:cubicBezTo>
                    <a:cubicBezTo>
                      <a:pt x="23179" y="10722"/>
                      <a:pt x="23848" y="11418"/>
                      <a:pt x="24410" y="12221"/>
                    </a:cubicBezTo>
                    <a:cubicBezTo>
                      <a:pt x="24517" y="12355"/>
                      <a:pt x="24571" y="12462"/>
                      <a:pt x="24651" y="12542"/>
                    </a:cubicBezTo>
                    <a:cubicBezTo>
                      <a:pt x="24972" y="11391"/>
                      <a:pt x="25320" y="10187"/>
                      <a:pt x="25722" y="9009"/>
                    </a:cubicBezTo>
                    <a:cubicBezTo>
                      <a:pt x="26311" y="7296"/>
                      <a:pt x="27167" y="5744"/>
                      <a:pt x="28291" y="4352"/>
                    </a:cubicBezTo>
                    <a:cubicBezTo>
                      <a:pt x="30262" y="1983"/>
                      <a:pt x="32705" y="745"/>
                      <a:pt x="35638" y="745"/>
                    </a:cubicBezTo>
                    <a:close/>
                    <a:moveTo>
                      <a:pt x="35583" y="1"/>
                    </a:moveTo>
                    <a:cubicBezTo>
                      <a:pt x="32537" y="1"/>
                      <a:pt x="29975" y="1259"/>
                      <a:pt x="27917" y="3656"/>
                    </a:cubicBezTo>
                    <a:cubicBezTo>
                      <a:pt x="26311" y="5530"/>
                      <a:pt x="25320" y="7751"/>
                      <a:pt x="24625" y="10080"/>
                    </a:cubicBezTo>
                    <a:cubicBezTo>
                      <a:pt x="24544" y="10374"/>
                      <a:pt x="24437" y="10642"/>
                      <a:pt x="24384" y="10910"/>
                    </a:cubicBezTo>
                    <a:cubicBezTo>
                      <a:pt x="23955" y="10588"/>
                      <a:pt x="23607" y="10241"/>
                      <a:pt x="23206" y="9946"/>
                    </a:cubicBezTo>
                    <a:cubicBezTo>
                      <a:pt x="22342" y="9301"/>
                      <a:pt x="21317" y="8911"/>
                      <a:pt x="20286" y="8911"/>
                    </a:cubicBezTo>
                    <a:cubicBezTo>
                      <a:pt x="19049" y="8911"/>
                      <a:pt x="17801" y="9472"/>
                      <a:pt x="16809" y="10829"/>
                    </a:cubicBezTo>
                    <a:cubicBezTo>
                      <a:pt x="16086" y="11793"/>
                      <a:pt x="15605" y="12864"/>
                      <a:pt x="15203" y="14041"/>
                    </a:cubicBezTo>
                    <a:cubicBezTo>
                      <a:pt x="14802" y="13800"/>
                      <a:pt x="14454" y="13586"/>
                      <a:pt x="14079" y="13426"/>
                    </a:cubicBezTo>
                    <a:cubicBezTo>
                      <a:pt x="12882" y="12864"/>
                      <a:pt x="11668" y="12613"/>
                      <a:pt x="10439" y="12613"/>
                    </a:cubicBezTo>
                    <a:cubicBezTo>
                      <a:pt x="9441" y="12613"/>
                      <a:pt x="8433" y="12778"/>
                      <a:pt x="7414" y="13078"/>
                    </a:cubicBezTo>
                    <a:cubicBezTo>
                      <a:pt x="3266" y="14309"/>
                      <a:pt x="562" y="17440"/>
                      <a:pt x="80" y="21723"/>
                    </a:cubicBezTo>
                    <a:cubicBezTo>
                      <a:pt x="0" y="22767"/>
                      <a:pt x="268" y="23061"/>
                      <a:pt x="1285" y="23061"/>
                    </a:cubicBezTo>
                    <a:lnTo>
                      <a:pt x="60330" y="23061"/>
                    </a:lnTo>
                    <a:cubicBezTo>
                      <a:pt x="61053" y="23035"/>
                      <a:pt x="61347" y="22660"/>
                      <a:pt x="61240" y="21991"/>
                    </a:cubicBezTo>
                    <a:cubicBezTo>
                      <a:pt x="61186" y="21536"/>
                      <a:pt x="61079" y="21027"/>
                      <a:pt x="60946" y="20545"/>
                    </a:cubicBezTo>
                    <a:cubicBezTo>
                      <a:pt x="60143" y="17655"/>
                      <a:pt x="58430" y="15540"/>
                      <a:pt x="55459" y="14657"/>
                    </a:cubicBezTo>
                    <a:cubicBezTo>
                      <a:pt x="54388" y="14336"/>
                      <a:pt x="53264" y="14255"/>
                      <a:pt x="52113" y="14068"/>
                    </a:cubicBezTo>
                    <a:cubicBezTo>
                      <a:pt x="52006" y="13667"/>
                      <a:pt x="51952" y="13158"/>
                      <a:pt x="51818" y="12649"/>
                    </a:cubicBezTo>
                    <a:cubicBezTo>
                      <a:pt x="50989" y="9170"/>
                      <a:pt x="49195" y="6226"/>
                      <a:pt x="46385" y="3951"/>
                    </a:cubicBezTo>
                    <a:cubicBezTo>
                      <a:pt x="43521" y="1622"/>
                      <a:pt x="40202" y="337"/>
                      <a:pt x="36562" y="43"/>
                    </a:cubicBezTo>
                    <a:cubicBezTo>
                      <a:pt x="36230" y="15"/>
                      <a:pt x="35904" y="1"/>
                      <a:pt x="355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2"/>
              <p:cNvSpPr/>
              <p:nvPr/>
            </p:nvSpPr>
            <p:spPr>
              <a:xfrm>
                <a:off x="5599950" y="1727775"/>
                <a:ext cx="1493525" cy="539875"/>
              </a:xfrm>
              <a:custGeom>
                <a:avLst/>
                <a:gdLst/>
                <a:ahLst/>
                <a:cxnLst/>
                <a:rect l="l" t="t" r="r" b="b"/>
                <a:pathLst>
                  <a:path w="59741" h="21595" extrusionOk="0">
                    <a:moveTo>
                      <a:pt x="34808" y="1"/>
                    </a:moveTo>
                    <a:cubicBezTo>
                      <a:pt x="31875" y="1"/>
                      <a:pt x="29432" y="1239"/>
                      <a:pt x="27462" y="3608"/>
                    </a:cubicBezTo>
                    <a:cubicBezTo>
                      <a:pt x="26311" y="5027"/>
                      <a:pt x="25481" y="6606"/>
                      <a:pt x="24892" y="8265"/>
                    </a:cubicBezTo>
                    <a:cubicBezTo>
                      <a:pt x="24491" y="9443"/>
                      <a:pt x="24169" y="10647"/>
                      <a:pt x="23822" y="11798"/>
                    </a:cubicBezTo>
                    <a:cubicBezTo>
                      <a:pt x="23741" y="11718"/>
                      <a:pt x="23688" y="11611"/>
                      <a:pt x="23581" y="11477"/>
                    </a:cubicBezTo>
                    <a:cubicBezTo>
                      <a:pt x="23019" y="10674"/>
                      <a:pt x="22349" y="9978"/>
                      <a:pt x="21466" y="9470"/>
                    </a:cubicBezTo>
                    <a:cubicBezTo>
                      <a:pt x="20780" y="9060"/>
                      <a:pt x="20093" y="8858"/>
                      <a:pt x="19436" y="8858"/>
                    </a:cubicBezTo>
                    <a:cubicBezTo>
                      <a:pt x="18378" y="8858"/>
                      <a:pt x="17398" y="9382"/>
                      <a:pt x="16622" y="10407"/>
                    </a:cubicBezTo>
                    <a:cubicBezTo>
                      <a:pt x="15926" y="11343"/>
                      <a:pt x="15444" y="12414"/>
                      <a:pt x="15069" y="13511"/>
                    </a:cubicBezTo>
                    <a:cubicBezTo>
                      <a:pt x="14989" y="13859"/>
                      <a:pt x="14882" y="14181"/>
                      <a:pt x="14775" y="14502"/>
                    </a:cubicBezTo>
                    <a:cubicBezTo>
                      <a:pt x="14320" y="14154"/>
                      <a:pt x="13865" y="13833"/>
                      <a:pt x="13410" y="13565"/>
                    </a:cubicBezTo>
                    <a:cubicBezTo>
                      <a:pt x="12203" y="12882"/>
                      <a:pt x="10959" y="12586"/>
                      <a:pt x="9683" y="12586"/>
                    </a:cubicBezTo>
                    <a:cubicBezTo>
                      <a:pt x="8808" y="12586"/>
                      <a:pt x="7917" y="12726"/>
                      <a:pt x="7013" y="12976"/>
                    </a:cubicBezTo>
                    <a:cubicBezTo>
                      <a:pt x="4497" y="13726"/>
                      <a:pt x="2463" y="15064"/>
                      <a:pt x="1151" y="17366"/>
                    </a:cubicBezTo>
                    <a:cubicBezTo>
                      <a:pt x="428" y="18677"/>
                      <a:pt x="27" y="20069"/>
                      <a:pt x="0" y="21595"/>
                    </a:cubicBezTo>
                    <a:lnTo>
                      <a:pt x="59741" y="21595"/>
                    </a:lnTo>
                    <a:cubicBezTo>
                      <a:pt x="59500" y="19641"/>
                      <a:pt x="58885" y="17901"/>
                      <a:pt x="57493" y="16482"/>
                    </a:cubicBezTo>
                    <a:cubicBezTo>
                      <a:pt x="55816" y="14734"/>
                      <a:pt x="53711" y="14186"/>
                      <a:pt x="51445" y="14186"/>
                    </a:cubicBezTo>
                    <a:cubicBezTo>
                      <a:pt x="51179" y="14186"/>
                      <a:pt x="50911" y="14193"/>
                      <a:pt x="50641" y="14207"/>
                    </a:cubicBezTo>
                    <a:cubicBezTo>
                      <a:pt x="50614" y="14073"/>
                      <a:pt x="50587" y="13993"/>
                      <a:pt x="50587" y="13886"/>
                    </a:cubicBezTo>
                    <a:cubicBezTo>
                      <a:pt x="50105" y="10085"/>
                      <a:pt x="48499" y="6874"/>
                      <a:pt x="45662" y="4277"/>
                    </a:cubicBezTo>
                    <a:cubicBezTo>
                      <a:pt x="42959" y="1842"/>
                      <a:pt x="39694" y="503"/>
                      <a:pt x="36080" y="75"/>
                    </a:cubicBezTo>
                    <a:cubicBezTo>
                      <a:pt x="35646" y="25"/>
                      <a:pt x="35223" y="1"/>
                      <a:pt x="348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23"/>
          <p:cNvSpPr txBox="1">
            <a:spLocks noGrp="1"/>
          </p:cNvSpPr>
          <p:nvPr>
            <p:ph type="title"/>
          </p:nvPr>
        </p:nvSpPr>
        <p:spPr>
          <a:xfrm>
            <a:off x="704025" y="1775875"/>
            <a:ext cx="4919700" cy="128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/>
              <a:t>Work process</a:t>
            </a:r>
            <a:endParaRPr sz="6700"/>
          </a:p>
        </p:txBody>
      </p:sp>
      <p:sp>
        <p:nvSpPr>
          <p:cNvPr id="679" name="Google Shape;679;p23"/>
          <p:cNvSpPr txBox="1">
            <a:spLocks noGrp="1"/>
          </p:cNvSpPr>
          <p:nvPr>
            <p:ph type="subTitle" idx="1"/>
          </p:nvPr>
        </p:nvSpPr>
        <p:spPr>
          <a:xfrm>
            <a:off x="704025" y="3073250"/>
            <a:ext cx="55851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steps ahead          Work on each step         Test and debug</a:t>
            </a:r>
            <a:endParaRPr/>
          </a:p>
        </p:txBody>
      </p:sp>
      <p:grpSp>
        <p:nvGrpSpPr>
          <p:cNvPr id="680" name="Google Shape;680;p23"/>
          <p:cNvGrpSpPr/>
          <p:nvPr/>
        </p:nvGrpSpPr>
        <p:grpSpPr>
          <a:xfrm>
            <a:off x="6122359" y="1396734"/>
            <a:ext cx="2537231" cy="2607178"/>
            <a:chOff x="5909909" y="1292609"/>
            <a:chExt cx="2537231" cy="2607178"/>
          </a:xfrm>
        </p:grpSpPr>
        <p:sp>
          <p:nvSpPr>
            <p:cNvPr id="681" name="Google Shape;681;p23"/>
            <p:cNvSpPr/>
            <p:nvPr/>
          </p:nvSpPr>
          <p:spPr>
            <a:xfrm>
              <a:off x="6390849" y="2454352"/>
              <a:ext cx="2056292" cy="1445435"/>
            </a:xfrm>
            <a:custGeom>
              <a:avLst/>
              <a:gdLst/>
              <a:ahLst/>
              <a:cxnLst/>
              <a:rect l="l" t="t" r="r" b="b"/>
              <a:pathLst>
                <a:path w="51177" h="35974" extrusionOk="0">
                  <a:moveTo>
                    <a:pt x="41772" y="6091"/>
                  </a:moveTo>
                  <a:cubicBezTo>
                    <a:pt x="42194" y="6091"/>
                    <a:pt x="42477" y="6365"/>
                    <a:pt x="42477" y="6852"/>
                  </a:cubicBezTo>
                  <a:cubicBezTo>
                    <a:pt x="42504" y="7254"/>
                    <a:pt x="42263" y="7468"/>
                    <a:pt x="41942" y="7548"/>
                  </a:cubicBezTo>
                  <a:cubicBezTo>
                    <a:pt x="40015" y="8405"/>
                    <a:pt x="38088" y="9207"/>
                    <a:pt x="36187" y="10037"/>
                  </a:cubicBezTo>
                  <a:cubicBezTo>
                    <a:pt x="26819" y="14052"/>
                    <a:pt x="17451" y="18094"/>
                    <a:pt x="8083" y="22109"/>
                  </a:cubicBezTo>
                  <a:cubicBezTo>
                    <a:pt x="7976" y="22189"/>
                    <a:pt x="7869" y="22216"/>
                    <a:pt x="7762" y="22242"/>
                  </a:cubicBezTo>
                  <a:cubicBezTo>
                    <a:pt x="7644" y="22287"/>
                    <a:pt x="7534" y="22309"/>
                    <a:pt x="7432" y="22309"/>
                  </a:cubicBezTo>
                  <a:cubicBezTo>
                    <a:pt x="7165" y="22309"/>
                    <a:pt x="6954" y="22158"/>
                    <a:pt x="6799" y="21868"/>
                  </a:cubicBezTo>
                  <a:cubicBezTo>
                    <a:pt x="6611" y="21466"/>
                    <a:pt x="6692" y="21065"/>
                    <a:pt x="7147" y="20877"/>
                  </a:cubicBezTo>
                  <a:cubicBezTo>
                    <a:pt x="7816" y="20529"/>
                    <a:pt x="8512" y="20235"/>
                    <a:pt x="9208" y="19941"/>
                  </a:cubicBezTo>
                  <a:cubicBezTo>
                    <a:pt x="19887" y="15390"/>
                    <a:pt x="30566" y="10813"/>
                    <a:pt x="41246" y="6210"/>
                  </a:cubicBezTo>
                  <a:cubicBezTo>
                    <a:pt x="41436" y="6130"/>
                    <a:pt x="41613" y="6091"/>
                    <a:pt x="41772" y="6091"/>
                  </a:cubicBezTo>
                  <a:close/>
                  <a:moveTo>
                    <a:pt x="44272" y="11867"/>
                  </a:moveTo>
                  <a:cubicBezTo>
                    <a:pt x="44337" y="11867"/>
                    <a:pt x="44399" y="11872"/>
                    <a:pt x="44458" y="11884"/>
                  </a:cubicBezTo>
                  <a:cubicBezTo>
                    <a:pt x="44779" y="11938"/>
                    <a:pt x="44913" y="12286"/>
                    <a:pt x="44940" y="12580"/>
                  </a:cubicBezTo>
                  <a:cubicBezTo>
                    <a:pt x="44940" y="12955"/>
                    <a:pt x="44752" y="13142"/>
                    <a:pt x="44458" y="13276"/>
                  </a:cubicBezTo>
                  <a:lnTo>
                    <a:pt x="39720" y="15283"/>
                  </a:lnTo>
                  <a:cubicBezTo>
                    <a:pt x="29924" y="19459"/>
                    <a:pt x="20155" y="23688"/>
                    <a:pt x="10385" y="27863"/>
                  </a:cubicBezTo>
                  <a:cubicBezTo>
                    <a:pt x="10184" y="27953"/>
                    <a:pt x="10014" y="27999"/>
                    <a:pt x="9866" y="27999"/>
                  </a:cubicBezTo>
                  <a:cubicBezTo>
                    <a:pt x="9620" y="27999"/>
                    <a:pt x="9438" y="27873"/>
                    <a:pt x="9288" y="27622"/>
                  </a:cubicBezTo>
                  <a:cubicBezTo>
                    <a:pt x="9020" y="27194"/>
                    <a:pt x="9181" y="26766"/>
                    <a:pt x="9689" y="26525"/>
                  </a:cubicBezTo>
                  <a:cubicBezTo>
                    <a:pt x="11295" y="25856"/>
                    <a:pt x="12874" y="25160"/>
                    <a:pt x="14454" y="24491"/>
                  </a:cubicBezTo>
                  <a:cubicBezTo>
                    <a:pt x="24169" y="20342"/>
                    <a:pt x="33885" y="16140"/>
                    <a:pt x="43575" y="12018"/>
                  </a:cubicBezTo>
                  <a:cubicBezTo>
                    <a:pt x="43784" y="11934"/>
                    <a:pt x="44041" y="11867"/>
                    <a:pt x="44272" y="11867"/>
                  </a:cubicBezTo>
                  <a:close/>
                  <a:moveTo>
                    <a:pt x="43815" y="0"/>
                  </a:moveTo>
                  <a:lnTo>
                    <a:pt x="39881" y="1686"/>
                  </a:lnTo>
                  <a:cubicBezTo>
                    <a:pt x="39747" y="1767"/>
                    <a:pt x="39587" y="1847"/>
                    <a:pt x="39426" y="1900"/>
                  </a:cubicBezTo>
                  <a:cubicBezTo>
                    <a:pt x="37954" y="2543"/>
                    <a:pt x="36508" y="3185"/>
                    <a:pt x="35036" y="3801"/>
                  </a:cubicBezTo>
                  <a:cubicBezTo>
                    <a:pt x="34715" y="3935"/>
                    <a:pt x="34394" y="4042"/>
                    <a:pt x="34100" y="4176"/>
                  </a:cubicBezTo>
                  <a:cubicBezTo>
                    <a:pt x="32360" y="4925"/>
                    <a:pt x="30620" y="5674"/>
                    <a:pt x="28880" y="6424"/>
                  </a:cubicBezTo>
                  <a:cubicBezTo>
                    <a:pt x="27114" y="7200"/>
                    <a:pt x="25347" y="7923"/>
                    <a:pt x="23554" y="8699"/>
                  </a:cubicBezTo>
                  <a:cubicBezTo>
                    <a:pt x="21546" y="9555"/>
                    <a:pt x="19539" y="10385"/>
                    <a:pt x="17532" y="11268"/>
                  </a:cubicBezTo>
                  <a:cubicBezTo>
                    <a:pt x="15926" y="11964"/>
                    <a:pt x="14373" y="12633"/>
                    <a:pt x="12767" y="13356"/>
                  </a:cubicBezTo>
                  <a:lnTo>
                    <a:pt x="12259" y="13544"/>
                  </a:lnTo>
                  <a:cubicBezTo>
                    <a:pt x="10519" y="14293"/>
                    <a:pt x="8779" y="15042"/>
                    <a:pt x="7039" y="15792"/>
                  </a:cubicBezTo>
                  <a:cubicBezTo>
                    <a:pt x="6825" y="15845"/>
                    <a:pt x="6611" y="15952"/>
                    <a:pt x="6397" y="16033"/>
                  </a:cubicBezTo>
                  <a:cubicBezTo>
                    <a:pt x="5326" y="16488"/>
                    <a:pt x="4309" y="16970"/>
                    <a:pt x="3212" y="17425"/>
                  </a:cubicBezTo>
                  <a:cubicBezTo>
                    <a:pt x="2516" y="17719"/>
                    <a:pt x="1793" y="17987"/>
                    <a:pt x="1071" y="18308"/>
                  </a:cubicBezTo>
                  <a:cubicBezTo>
                    <a:pt x="723" y="18415"/>
                    <a:pt x="375" y="18602"/>
                    <a:pt x="0" y="18763"/>
                  </a:cubicBezTo>
                  <a:cubicBezTo>
                    <a:pt x="54" y="18843"/>
                    <a:pt x="54" y="18897"/>
                    <a:pt x="80" y="18977"/>
                  </a:cubicBezTo>
                  <a:cubicBezTo>
                    <a:pt x="1874" y="23152"/>
                    <a:pt x="3667" y="27328"/>
                    <a:pt x="5460" y="31503"/>
                  </a:cubicBezTo>
                  <a:cubicBezTo>
                    <a:pt x="6103" y="32975"/>
                    <a:pt x="6745" y="34447"/>
                    <a:pt x="7387" y="35973"/>
                  </a:cubicBezTo>
                  <a:cubicBezTo>
                    <a:pt x="22001" y="29710"/>
                    <a:pt x="36589" y="23420"/>
                    <a:pt x="51176" y="17157"/>
                  </a:cubicBezTo>
                  <a:cubicBezTo>
                    <a:pt x="51096" y="16996"/>
                    <a:pt x="51069" y="16862"/>
                    <a:pt x="51015" y="16729"/>
                  </a:cubicBezTo>
                  <a:cubicBezTo>
                    <a:pt x="49436" y="13089"/>
                    <a:pt x="47884" y="9475"/>
                    <a:pt x="46331" y="5862"/>
                  </a:cubicBezTo>
                  <a:cubicBezTo>
                    <a:pt x="45475" y="3881"/>
                    <a:pt x="44645" y="1927"/>
                    <a:pt x="4381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2" name="Google Shape;682;p23"/>
            <p:cNvGrpSpPr/>
            <p:nvPr/>
          </p:nvGrpSpPr>
          <p:grpSpPr>
            <a:xfrm>
              <a:off x="5909909" y="1292609"/>
              <a:ext cx="2520853" cy="2558301"/>
              <a:chOff x="4926125" y="2941200"/>
              <a:chExt cx="1568475" cy="1591775"/>
            </a:xfrm>
          </p:grpSpPr>
          <p:sp>
            <p:nvSpPr>
              <p:cNvPr id="683" name="Google Shape;683;p23"/>
              <p:cNvSpPr/>
              <p:nvPr/>
            </p:nvSpPr>
            <p:spPr>
              <a:xfrm>
                <a:off x="4926125" y="2941200"/>
                <a:ext cx="1568475" cy="1591775"/>
              </a:xfrm>
              <a:custGeom>
                <a:avLst/>
                <a:gdLst/>
                <a:ahLst/>
                <a:cxnLst/>
                <a:rect l="l" t="t" r="r" b="b"/>
                <a:pathLst>
                  <a:path w="62739" h="63671" extrusionOk="0">
                    <a:moveTo>
                      <a:pt x="40095" y="573"/>
                    </a:moveTo>
                    <a:cubicBezTo>
                      <a:pt x="41995" y="3383"/>
                      <a:pt x="43949" y="6167"/>
                      <a:pt x="45876" y="8977"/>
                    </a:cubicBezTo>
                    <a:cubicBezTo>
                      <a:pt x="45368" y="9325"/>
                      <a:pt x="44913" y="9646"/>
                      <a:pt x="44431" y="9941"/>
                    </a:cubicBezTo>
                    <a:cubicBezTo>
                      <a:pt x="43307" y="10744"/>
                      <a:pt x="42156" y="11547"/>
                      <a:pt x="41085" y="12323"/>
                    </a:cubicBezTo>
                    <a:cubicBezTo>
                      <a:pt x="40737" y="12564"/>
                      <a:pt x="40389" y="12805"/>
                      <a:pt x="40015" y="13019"/>
                    </a:cubicBezTo>
                    <a:cubicBezTo>
                      <a:pt x="38810" y="13848"/>
                      <a:pt x="37659" y="14705"/>
                      <a:pt x="36455" y="15535"/>
                    </a:cubicBezTo>
                    <a:lnTo>
                      <a:pt x="35143" y="16445"/>
                    </a:lnTo>
                    <a:cubicBezTo>
                      <a:pt x="33671" y="17435"/>
                      <a:pt x="32199" y="18479"/>
                      <a:pt x="30727" y="19496"/>
                    </a:cubicBezTo>
                    <a:cubicBezTo>
                      <a:pt x="28853" y="20754"/>
                      <a:pt x="27007" y="22065"/>
                      <a:pt x="25133" y="23323"/>
                    </a:cubicBezTo>
                    <a:cubicBezTo>
                      <a:pt x="23822" y="24233"/>
                      <a:pt x="22564" y="25144"/>
                      <a:pt x="21252" y="26054"/>
                    </a:cubicBezTo>
                    <a:cubicBezTo>
                      <a:pt x="21091" y="26134"/>
                      <a:pt x="20877" y="26268"/>
                      <a:pt x="20717" y="26375"/>
                    </a:cubicBezTo>
                    <a:cubicBezTo>
                      <a:pt x="18816" y="27713"/>
                      <a:pt x="16862" y="29025"/>
                      <a:pt x="14962" y="30363"/>
                    </a:cubicBezTo>
                    <a:cubicBezTo>
                      <a:pt x="13490" y="31353"/>
                      <a:pt x="12018" y="32397"/>
                      <a:pt x="10546" y="33414"/>
                    </a:cubicBezTo>
                    <a:cubicBezTo>
                      <a:pt x="9395" y="34217"/>
                      <a:pt x="8297" y="34967"/>
                      <a:pt x="7173" y="35769"/>
                    </a:cubicBezTo>
                    <a:cubicBezTo>
                      <a:pt x="7173" y="35823"/>
                      <a:pt x="7200" y="35823"/>
                      <a:pt x="7200" y="35850"/>
                    </a:cubicBezTo>
                    <a:cubicBezTo>
                      <a:pt x="8940" y="35154"/>
                      <a:pt x="10653" y="34404"/>
                      <a:pt x="12339" y="33682"/>
                    </a:cubicBezTo>
                    <a:cubicBezTo>
                      <a:pt x="14132" y="32906"/>
                      <a:pt x="15899" y="32156"/>
                      <a:pt x="17665" y="31407"/>
                    </a:cubicBezTo>
                    <a:cubicBezTo>
                      <a:pt x="19164" y="30738"/>
                      <a:pt x="20717" y="30068"/>
                      <a:pt x="22242" y="29399"/>
                    </a:cubicBezTo>
                    <a:lnTo>
                      <a:pt x="23447" y="28891"/>
                    </a:lnTo>
                    <a:cubicBezTo>
                      <a:pt x="25267" y="28115"/>
                      <a:pt x="27033" y="27338"/>
                      <a:pt x="28800" y="26589"/>
                    </a:cubicBezTo>
                    <a:cubicBezTo>
                      <a:pt x="30781" y="25706"/>
                      <a:pt x="32788" y="24876"/>
                      <a:pt x="34769" y="23993"/>
                    </a:cubicBezTo>
                    <a:cubicBezTo>
                      <a:pt x="36562" y="23270"/>
                      <a:pt x="38355" y="22494"/>
                      <a:pt x="40122" y="21718"/>
                    </a:cubicBezTo>
                    <a:cubicBezTo>
                      <a:pt x="41862" y="20968"/>
                      <a:pt x="43575" y="20219"/>
                      <a:pt x="45314" y="19496"/>
                    </a:cubicBezTo>
                    <a:cubicBezTo>
                      <a:pt x="47001" y="18747"/>
                      <a:pt x="48714" y="18024"/>
                      <a:pt x="50453" y="17248"/>
                    </a:cubicBezTo>
                    <a:cubicBezTo>
                      <a:pt x="50534" y="17408"/>
                      <a:pt x="50587" y="17515"/>
                      <a:pt x="50614" y="17649"/>
                    </a:cubicBezTo>
                    <a:lnTo>
                      <a:pt x="54548" y="26776"/>
                    </a:lnTo>
                    <a:cubicBezTo>
                      <a:pt x="54575" y="26857"/>
                      <a:pt x="54602" y="26910"/>
                      <a:pt x="54602" y="26990"/>
                    </a:cubicBezTo>
                    <a:cubicBezTo>
                      <a:pt x="55459" y="28944"/>
                      <a:pt x="56288" y="30898"/>
                      <a:pt x="57118" y="32825"/>
                    </a:cubicBezTo>
                    <a:cubicBezTo>
                      <a:pt x="58697" y="36439"/>
                      <a:pt x="60250" y="40106"/>
                      <a:pt x="61802" y="43719"/>
                    </a:cubicBezTo>
                    <a:cubicBezTo>
                      <a:pt x="61882" y="43853"/>
                      <a:pt x="61909" y="43987"/>
                      <a:pt x="61963" y="44147"/>
                    </a:cubicBezTo>
                    <a:cubicBezTo>
                      <a:pt x="47349" y="50410"/>
                      <a:pt x="32761" y="56700"/>
                      <a:pt x="18174" y="62937"/>
                    </a:cubicBezTo>
                    <a:cubicBezTo>
                      <a:pt x="17532" y="61438"/>
                      <a:pt x="16889" y="59966"/>
                      <a:pt x="16274" y="58493"/>
                    </a:cubicBezTo>
                    <a:cubicBezTo>
                      <a:pt x="14454" y="54318"/>
                      <a:pt x="12687" y="50143"/>
                      <a:pt x="10867" y="45940"/>
                    </a:cubicBezTo>
                    <a:cubicBezTo>
                      <a:pt x="10840" y="45887"/>
                      <a:pt x="10840" y="45807"/>
                      <a:pt x="10813" y="45753"/>
                    </a:cubicBezTo>
                    <a:cubicBezTo>
                      <a:pt x="10278" y="44522"/>
                      <a:pt x="9716" y="43237"/>
                      <a:pt x="9181" y="42006"/>
                    </a:cubicBezTo>
                    <a:cubicBezTo>
                      <a:pt x="8378" y="40159"/>
                      <a:pt x="7602" y="38312"/>
                      <a:pt x="6799" y="36492"/>
                    </a:cubicBezTo>
                    <a:cubicBezTo>
                      <a:pt x="6584" y="35984"/>
                      <a:pt x="6290" y="35502"/>
                      <a:pt x="5996" y="35047"/>
                    </a:cubicBezTo>
                    <a:cubicBezTo>
                      <a:pt x="4443" y="32798"/>
                      <a:pt x="2891" y="30523"/>
                      <a:pt x="1312" y="28275"/>
                    </a:cubicBezTo>
                    <a:cubicBezTo>
                      <a:pt x="1178" y="28115"/>
                      <a:pt x="1044" y="27954"/>
                      <a:pt x="910" y="27713"/>
                    </a:cubicBezTo>
                    <a:cubicBezTo>
                      <a:pt x="1499" y="27285"/>
                      <a:pt x="2088" y="26883"/>
                      <a:pt x="2677" y="26482"/>
                    </a:cubicBezTo>
                    <a:cubicBezTo>
                      <a:pt x="4149" y="25465"/>
                      <a:pt x="5621" y="24448"/>
                      <a:pt x="7093" y="23431"/>
                    </a:cubicBezTo>
                    <a:cubicBezTo>
                      <a:pt x="8993" y="22119"/>
                      <a:pt x="10920" y="20781"/>
                      <a:pt x="12821" y="19496"/>
                    </a:cubicBezTo>
                    <a:cubicBezTo>
                      <a:pt x="14132" y="18586"/>
                      <a:pt x="15417" y="17649"/>
                      <a:pt x="16729" y="16739"/>
                    </a:cubicBezTo>
                    <a:cubicBezTo>
                      <a:pt x="16889" y="16605"/>
                      <a:pt x="17077" y="16498"/>
                      <a:pt x="17237" y="16418"/>
                    </a:cubicBezTo>
                    <a:cubicBezTo>
                      <a:pt x="19111" y="15106"/>
                      <a:pt x="20984" y="13822"/>
                      <a:pt x="22858" y="12537"/>
                    </a:cubicBezTo>
                    <a:cubicBezTo>
                      <a:pt x="24330" y="11520"/>
                      <a:pt x="25802" y="10476"/>
                      <a:pt x="27274" y="9486"/>
                    </a:cubicBezTo>
                    <a:cubicBezTo>
                      <a:pt x="28880" y="8335"/>
                      <a:pt x="30513" y="7211"/>
                      <a:pt x="32146" y="6060"/>
                    </a:cubicBezTo>
                    <a:cubicBezTo>
                      <a:pt x="33645" y="5069"/>
                      <a:pt x="35117" y="4025"/>
                      <a:pt x="36589" y="3035"/>
                    </a:cubicBezTo>
                    <a:cubicBezTo>
                      <a:pt x="37713" y="2232"/>
                      <a:pt x="38891" y="1429"/>
                      <a:pt x="40095" y="573"/>
                    </a:cubicBezTo>
                    <a:close/>
                    <a:moveTo>
                      <a:pt x="40110" y="0"/>
                    </a:moveTo>
                    <a:cubicBezTo>
                      <a:pt x="39899" y="0"/>
                      <a:pt x="39660" y="107"/>
                      <a:pt x="39346" y="305"/>
                    </a:cubicBezTo>
                    <a:cubicBezTo>
                      <a:pt x="36455" y="2312"/>
                      <a:pt x="33511" y="4347"/>
                      <a:pt x="30593" y="6354"/>
                    </a:cubicBezTo>
                    <a:cubicBezTo>
                      <a:pt x="25882" y="9619"/>
                      <a:pt x="21198" y="12858"/>
                      <a:pt x="16461" y="16097"/>
                    </a:cubicBezTo>
                    <a:cubicBezTo>
                      <a:pt x="11215" y="19710"/>
                      <a:pt x="5969" y="23377"/>
                      <a:pt x="723" y="27017"/>
                    </a:cubicBezTo>
                    <a:cubicBezTo>
                      <a:pt x="107" y="27445"/>
                      <a:pt x="0" y="27820"/>
                      <a:pt x="455" y="28462"/>
                    </a:cubicBezTo>
                    <a:cubicBezTo>
                      <a:pt x="1874" y="30497"/>
                      <a:pt x="3319" y="32558"/>
                      <a:pt x="4738" y="34645"/>
                    </a:cubicBezTo>
                    <a:cubicBezTo>
                      <a:pt x="5193" y="35341"/>
                      <a:pt x="5701" y="36037"/>
                      <a:pt x="6022" y="36813"/>
                    </a:cubicBezTo>
                    <a:cubicBezTo>
                      <a:pt x="7468" y="39998"/>
                      <a:pt x="8833" y="43237"/>
                      <a:pt x="10225" y="46449"/>
                    </a:cubicBezTo>
                    <a:cubicBezTo>
                      <a:pt x="12553" y="51936"/>
                      <a:pt x="14935" y="57396"/>
                      <a:pt x="17264" y="62883"/>
                    </a:cubicBezTo>
                    <a:cubicBezTo>
                      <a:pt x="17509" y="63425"/>
                      <a:pt x="17742" y="63670"/>
                      <a:pt x="18099" y="63670"/>
                    </a:cubicBezTo>
                    <a:cubicBezTo>
                      <a:pt x="18288" y="63670"/>
                      <a:pt x="18511" y="63602"/>
                      <a:pt x="18790" y="63472"/>
                    </a:cubicBezTo>
                    <a:cubicBezTo>
                      <a:pt x="21948" y="62134"/>
                      <a:pt x="25133" y="60769"/>
                      <a:pt x="28318" y="59404"/>
                    </a:cubicBezTo>
                    <a:cubicBezTo>
                      <a:pt x="37954" y="55255"/>
                      <a:pt x="47563" y="51133"/>
                      <a:pt x="57198" y="46984"/>
                    </a:cubicBezTo>
                    <a:cubicBezTo>
                      <a:pt x="58751" y="46315"/>
                      <a:pt x="60357" y="45619"/>
                      <a:pt x="61936" y="44950"/>
                    </a:cubicBezTo>
                    <a:cubicBezTo>
                      <a:pt x="62605" y="44656"/>
                      <a:pt x="62739" y="44308"/>
                      <a:pt x="62471" y="43639"/>
                    </a:cubicBezTo>
                    <a:cubicBezTo>
                      <a:pt x="62471" y="43612"/>
                      <a:pt x="62444" y="43532"/>
                      <a:pt x="62418" y="43478"/>
                    </a:cubicBezTo>
                    <a:lnTo>
                      <a:pt x="51176" y="17274"/>
                    </a:lnTo>
                    <a:cubicBezTo>
                      <a:pt x="50997" y="16826"/>
                      <a:pt x="50769" y="16618"/>
                      <a:pt x="50430" y="16618"/>
                    </a:cubicBezTo>
                    <a:cubicBezTo>
                      <a:pt x="50262" y="16618"/>
                      <a:pt x="50067" y="16669"/>
                      <a:pt x="49838" y="16766"/>
                    </a:cubicBezTo>
                    <a:cubicBezTo>
                      <a:pt x="46331" y="18292"/>
                      <a:pt x="42852" y="19764"/>
                      <a:pt x="39399" y="21263"/>
                    </a:cubicBezTo>
                    <a:cubicBezTo>
                      <a:pt x="31316" y="24742"/>
                      <a:pt x="23259" y="28195"/>
                      <a:pt x="15203" y="31674"/>
                    </a:cubicBezTo>
                    <a:cubicBezTo>
                      <a:pt x="14694" y="31862"/>
                      <a:pt x="14186" y="32103"/>
                      <a:pt x="13704" y="32290"/>
                    </a:cubicBezTo>
                    <a:cubicBezTo>
                      <a:pt x="13704" y="32271"/>
                      <a:pt x="13677" y="32252"/>
                      <a:pt x="13681" y="32252"/>
                    </a:cubicBezTo>
                    <a:lnTo>
                      <a:pt x="13681" y="32252"/>
                    </a:lnTo>
                    <a:cubicBezTo>
                      <a:pt x="13682" y="32252"/>
                      <a:pt x="13688" y="32255"/>
                      <a:pt x="13704" y="32263"/>
                    </a:cubicBezTo>
                    <a:cubicBezTo>
                      <a:pt x="13784" y="32183"/>
                      <a:pt x="13865" y="32129"/>
                      <a:pt x="13972" y="32049"/>
                    </a:cubicBezTo>
                    <a:cubicBezTo>
                      <a:pt x="14507" y="31701"/>
                      <a:pt x="15069" y="31300"/>
                      <a:pt x="15604" y="30925"/>
                    </a:cubicBezTo>
                    <a:lnTo>
                      <a:pt x="31557" y="19871"/>
                    </a:lnTo>
                    <a:cubicBezTo>
                      <a:pt x="36375" y="16525"/>
                      <a:pt x="41219" y="13179"/>
                      <a:pt x="46037" y="9834"/>
                    </a:cubicBezTo>
                    <a:cubicBezTo>
                      <a:pt x="46679" y="9379"/>
                      <a:pt x="46760" y="9031"/>
                      <a:pt x="46305" y="8361"/>
                    </a:cubicBezTo>
                    <a:cubicBezTo>
                      <a:pt x="44511" y="5792"/>
                      <a:pt x="42691" y="3196"/>
                      <a:pt x="40898" y="573"/>
                    </a:cubicBezTo>
                    <a:cubicBezTo>
                      <a:pt x="40611" y="180"/>
                      <a:pt x="40383" y="0"/>
                      <a:pt x="40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5194450" y="3616625"/>
                <a:ext cx="1279425" cy="899350"/>
              </a:xfrm>
              <a:custGeom>
                <a:avLst/>
                <a:gdLst/>
                <a:ahLst/>
                <a:cxnLst/>
                <a:rect l="l" t="t" r="r" b="b"/>
                <a:pathLst>
                  <a:path w="51177" h="35974" extrusionOk="0">
                    <a:moveTo>
                      <a:pt x="41772" y="6091"/>
                    </a:moveTo>
                    <a:cubicBezTo>
                      <a:pt x="42194" y="6091"/>
                      <a:pt x="42477" y="6365"/>
                      <a:pt x="42477" y="6852"/>
                    </a:cubicBezTo>
                    <a:cubicBezTo>
                      <a:pt x="42504" y="7254"/>
                      <a:pt x="42263" y="7468"/>
                      <a:pt x="41942" y="7548"/>
                    </a:cubicBezTo>
                    <a:cubicBezTo>
                      <a:pt x="40015" y="8405"/>
                      <a:pt x="38088" y="9207"/>
                      <a:pt x="36187" y="10037"/>
                    </a:cubicBezTo>
                    <a:cubicBezTo>
                      <a:pt x="26819" y="14052"/>
                      <a:pt x="17451" y="18094"/>
                      <a:pt x="8083" y="22109"/>
                    </a:cubicBezTo>
                    <a:cubicBezTo>
                      <a:pt x="7976" y="22189"/>
                      <a:pt x="7869" y="22216"/>
                      <a:pt x="7762" y="22242"/>
                    </a:cubicBezTo>
                    <a:cubicBezTo>
                      <a:pt x="7644" y="22287"/>
                      <a:pt x="7534" y="22309"/>
                      <a:pt x="7432" y="22309"/>
                    </a:cubicBezTo>
                    <a:cubicBezTo>
                      <a:pt x="7165" y="22309"/>
                      <a:pt x="6954" y="22158"/>
                      <a:pt x="6799" y="21868"/>
                    </a:cubicBezTo>
                    <a:cubicBezTo>
                      <a:pt x="6611" y="21466"/>
                      <a:pt x="6692" y="21065"/>
                      <a:pt x="7147" y="20877"/>
                    </a:cubicBezTo>
                    <a:cubicBezTo>
                      <a:pt x="7816" y="20529"/>
                      <a:pt x="8512" y="20235"/>
                      <a:pt x="9208" y="19941"/>
                    </a:cubicBezTo>
                    <a:cubicBezTo>
                      <a:pt x="19887" y="15390"/>
                      <a:pt x="30566" y="10813"/>
                      <a:pt x="41246" y="6210"/>
                    </a:cubicBezTo>
                    <a:cubicBezTo>
                      <a:pt x="41436" y="6130"/>
                      <a:pt x="41613" y="6091"/>
                      <a:pt x="41772" y="6091"/>
                    </a:cubicBezTo>
                    <a:close/>
                    <a:moveTo>
                      <a:pt x="44272" y="11867"/>
                    </a:moveTo>
                    <a:cubicBezTo>
                      <a:pt x="44337" y="11867"/>
                      <a:pt x="44399" y="11872"/>
                      <a:pt x="44458" y="11884"/>
                    </a:cubicBezTo>
                    <a:cubicBezTo>
                      <a:pt x="44779" y="11938"/>
                      <a:pt x="44913" y="12286"/>
                      <a:pt x="44940" y="12580"/>
                    </a:cubicBezTo>
                    <a:cubicBezTo>
                      <a:pt x="44940" y="12955"/>
                      <a:pt x="44752" y="13142"/>
                      <a:pt x="44458" y="13276"/>
                    </a:cubicBezTo>
                    <a:lnTo>
                      <a:pt x="39720" y="15283"/>
                    </a:lnTo>
                    <a:cubicBezTo>
                      <a:pt x="29924" y="19459"/>
                      <a:pt x="20155" y="23688"/>
                      <a:pt x="10385" y="27863"/>
                    </a:cubicBezTo>
                    <a:cubicBezTo>
                      <a:pt x="10184" y="27953"/>
                      <a:pt x="10014" y="27999"/>
                      <a:pt x="9866" y="27999"/>
                    </a:cubicBezTo>
                    <a:cubicBezTo>
                      <a:pt x="9620" y="27999"/>
                      <a:pt x="9438" y="27873"/>
                      <a:pt x="9288" y="27622"/>
                    </a:cubicBezTo>
                    <a:cubicBezTo>
                      <a:pt x="9020" y="27194"/>
                      <a:pt x="9181" y="26766"/>
                      <a:pt x="9689" y="26525"/>
                    </a:cubicBezTo>
                    <a:cubicBezTo>
                      <a:pt x="11295" y="25856"/>
                      <a:pt x="12874" y="25160"/>
                      <a:pt x="14454" y="24491"/>
                    </a:cubicBezTo>
                    <a:cubicBezTo>
                      <a:pt x="24169" y="20342"/>
                      <a:pt x="33885" y="16140"/>
                      <a:pt x="43575" y="12018"/>
                    </a:cubicBezTo>
                    <a:cubicBezTo>
                      <a:pt x="43784" y="11934"/>
                      <a:pt x="44041" y="11867"/>
                      <a:pt x="44272" y="11867"/>
                    </a:cubicBezTo>
                    <a:close/>
                    <a:moveTo>
                      <a:pt x="43815" y="0"/>
                    </a:moveTo>
                    <a:lnTo>
                      <a:pt x="39881" y="1686"/>
                    </a:lnTo>
                    <a:cubicBezTo>
                      <a:pt x="39747" y="1767"/>
                      <a:pt x="39587" y="1847"/>
                      <a:pt x="39426" y="1900"/>
                    </a:cubicBezTo>
                    <a:cubicBezTo>
                      <a:pt x="37954" y="2543"/>
                      <a:pt x="36508" y="3185"/>
                      <a:pt x="35036" y="3801"/>
                    </a:cubicBezTo>
                    <a:cubicBezTo>
                      <a:pt x="34715" y="3935"/>
                      <a:pt x="34394" y="4042"/>
                      <a:pt x="34100" y="4176"/>
                    </a:cubicBezTo>
                    <a:cubicBezTo>
                      <a:pt x="32360" y="4925"/>
                      <a:pt x="30620" y="5674"/>
                      <a:pt x="28880" y="6424"/>
                    </a:cubicBezTo>
                    <a:cubicBezTo>
                      <a:pt x="27114" y="7200"/>
                      <a:pt x="25347" y="7923"/>
                      <a:pt x="23554" y="8699"/>
                    </a:cubicBezTo>
                    <a:cubicBezTo>
                      <a:pt x="21546" y="9555"/>
                      <a:pt x="19539" y="10385"/>
                      <a:pt x="17532" y="11268"/>
                    </a:cubicBezTo>
                    <a:cubicBezTo>
                      <a:pt x="15926" y="11964"/>
                      <a:pt x="14373" y="12633"/>
                      <a:pt x="12767" y="13356"/>
                    </a:cubicBezTo>
                    <a:lnTo>
                      <a:pt x="12259" y="13544"/>
                    </a:lnTo>
                    <a:cubicBezTo>
                      <a:pt x="10519" y="14293"/>
                      <a:pt x="8779" y="15042"/>
                      <a:pt x="7039" y="15792"/>
                    </a:cubicBezTo>
                    <a:cubicBezTo>
                      <a:pt x="6825" y="15845"/>
                      <a:pt x="6611" y="15952"/>
                      <a:pt x="6397" y="16033"/>
                    </a:cubicBezTo>
                    <a:cubicBezTo>
                      <a:pt x="5326" y="16488"/>
                      <a:pt x="4309" y="16970"/>
                      <a:pt x="3212" y="17425"/>
                    </a:cubicBezTo>
                    <a:cubicBezTo>
                      <a:pt x="2516" y="17719"/>
                      <a:pt x="1793" y="17987"/>
                      <a:pt x="1071" y="18308"/>
                    </a:cubicBezTo>
                    <a:cubicBezTo>
                      <a:pt x="723" y="18415"/>
                      <a:pt x="375" y="18602"/>
                      <a:pt x="0" y="18763"/>
                    </a:cubicBezTo>
                    <a:cubicBezTo>
                      <a:pt x="54" y="18843"/>
                      <a:pt x="54" y="18897"/>
                      <a:pt x="80" y="18977"/>
                    </a:cubicBezTo>
                    <a:cubicBezTo>
                      <a:pt x="1874" y="23152"/>
                      <a:pt x="3667" y="27328"/>
                      <a:pt x="5460" y="31503"/>
                    </a:cubicBezTo>
                    <a:cubicBezTo>
                      <a:pt x="6103" y="32975"/>
                      <a:pt x="6745" y="34447"/>
                      <a:pt x="7387" y="35973"/>
                    </a:cubicBezTo>
                    <a:cubicBezTo>
                      <a:pt x="22001" y="29710"/>
                      <a:pt x="36589" y="23420"/>
                      <a:pt x="51176" y="17157"/>
                    </a:cubicBezTo>
                    <a:cubicBezTo>
                      <a:pt x="51096" y="16996"/>
                      <a:pt x="51069" y="16862"/>
                      <a:pt x="51015" y="16729"/>
                    </a:cubicBezTo>
                    <a:cubicBezTo>
                      <a:pt x="49436" y="13089"/>
                      <a:pt x="47884" y="9475"/>
                      <a:pt x="46331" y="5862"/>
                    </a:cubicBezTo>
                    <a:cubicBezTo>
                      <a:pt x="45475" y="3881"/>
                      <a:pt x="44645" y="1927"/>
                      <a:pt x="43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3"/>
              <p:cNvSpPr/>
              <p:nvPr/>
            </p:nvSpPr>
            <p:spPr>
              <a:xfrm>
                <a:off x="4948200" y="3603900"/>
                <a:ext cx="285075" cy="481800"/>
              </a:xfrm>
              <a:custGeom>
                <a:avLst/>
                <a:gdLst/>
                <a:ahLst/>
                <a:cxnLst/>
                <a:rect l="l" t="t" r="r" b="b"/>
                <a:pathLst>
                  <a:path w="11403" h="19272" extrusionOk="0">
                    <a:moveTo>
                      <a:pt x="1767" y="1"/>
                    </a:moveTo>
                    <a:cubicBezTo>
                      <a:pt x="1205" y="429"/>
                      <a:pt x="589" y="830"/>
                      <a:pt x="0" y="1232"/>
                    </a:cubicBezTo>
                    <a:cubicBezTo>
                      <a:pt x="161" y="1446"/>
                      <a:pt x="268" y="1633"/>
                      <a:pt x="402" y="1821"/>
                    </a:cubicBezTo>
                    <a:cubicBezTo>
                      <a:pt x="1981" y="4042"/>
                      <a:pt x="3533" y="6290"/>
                      <a:pt x="5086" y="8566"/>
                    </a:cubicBezTo>
                    <a:cubicBezTo>
                      <a:pt x="5380" y="8994"/>
                      <a:pt x="5648" y="9502"/>
                      <a:pt x="5889" y="10011"/>
                    </a:cubicBezTo>
                    <a:cubicBezTo>
                      <a:pt x="6692" y="11858"/>
                      <a:pt x="7468" y="13678"/>
                      <a:pt x="8244" y="15525"/>
                    </a:cubicBezTo>
                    <a:cubicBezTo>
                      <a:pt x="8806" y="16756"/>
                      <a:pt x="9368" y="18041"/>
                      <a:pt x="9904" y="19272"/>
                    </a:cubicBezTo>
                    <a:cubicBezTo>
                      <a:pt x="10252" y="19138"/>
                      <a:pt x="10600" y="18977"/>
                      <a:pt x="10974" y="18817"/>
                    </a:cubicBezTo>
                    <a:cubicBezTo>
                      <a:pt x="11028" y="17104"/>
                      <a:pt x="11108" y="15364"/>
                      <a:pt x="11135" y="13678"/>
                    </a:cubicBezTo>
                    <a:cubicBezTo>
                      <a:pt x="11162" y="12955"/>
                      <a:pt x="11188" y="12179"/>
                      <a:pt x="11242" y="11456"/>
                    </a:cubicBezTo>
                    <a:cubicBezTo>
                      <a:pt x="11295" y="10011"/>
                      <a:pt x="11322" y="8592"/>
                      <a:pt x="11403" y="7201"/>
                    </a:cubicBezTo>
                    <a:lnTo>
                      <a:pt x="11403" y="7201"/>
                    </a:lnTo>
                    <a:cubicBezTo>
                      <a:pt x="9663" y="7896"/>
                      <a:pt x="7950" y="8646"/>
                      <a:pt x="6237" y="9369"/>
                    </a:cubicBezTo>
                    <a:cubicBezTo>
                      <a:pt x="6237" y="9342"/>
                      <a:pt x="6210" y="9342"/>
                      <a:pt x="6210" y="9315"/>
                    </a:cubicBezTo>
                    <a:cubicBezTo>
                      <a:pt x="7361" y="8512"/>
                      <a:pt x="8458" y="7736"/>
                      <a:pt x="9582" y="6933"/>
                    </a:cubicBezTo>
                    <a:cubicBezTo>
                      <a:pt x="8592" y="6050"/>
                      <a:pt x="7575" y="5166"/>
                      <a:pt x="6585" y="4283"/>
                    </a:cubicBezTo>
                    <a:cubicBezTo>
                      <a:pt x="4979" y="2838"/>
                      <a:pt x="3373" y="1446"/>
                      <a:pt x="17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5103425" y="3429250"/>
                <a:ext cx="340625" cy="272375"/>
              </a:xfrm>
              <a:custGeom>
                <a:avLst/>
                <a:gdLst/>
                <a:ahLst/>
                <a:cxnLst/>
                <a:rect l="l" t="t" r="r" b="b"/>
                <a:pathLst>
                  <a:path w="13625" h="10895" extrusionOk="0">
                    <a:moveTo>
                      <a:pt x="5729" y="1"/>
                    </a:moveTo>
                    <a:cubicBezTo>
                      <a:pt x="3828" y="1312"/>
                      <a:pt x="1928" y="2651"/>
                      <a:pt x="1" y="3935"/>
                    </a:cubicBezTo>
                    <a:cubicBezTo>
                      <a:pt x="1848" y="5595"/>
                      <a:pt x="3721" y="7201"/>
                      <a:pt x="5595" y="8860"/>
                    </a:cubicBezTo>
                    <a:cubicBezTo>
                      <a:pt x="6371" y="9529"/>
                      <a:pt x="7094" y="10225"/>
                      <a:pt x="7870" y="10894"/>
                    </a:cubicBezTo>
                    <a:cubicBezTo>
                      <a:pt x="9770" y="9556"/>
                      <a:pt x="11724" y="8271"/>
                      <a:pt x="13625" y="6933"/>
                    </a:cubicBezTo>
                    <a:cubicBezTo>
                      <a:pt x="12849" y="6264"/>
                      <a:pt x="12099" y="5622"/>
                      <a:pt x="11350" y="4952"/>
                    </a:cubicBezTo>
                    <a:cubicBezTo>
                      <a:pt x="9476" y="3320"/>
                      <a:pt x="7602" y="1633"/>
                      <a:pt x="57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5356375" y="3255275"/>
                <a:ext cx="336600" cy="270350"/>
              </a:xfrm>
              <a:custGeom>
                <a:avLst/>
                <a:gdLst/>
                <a:ahLst/>
                <a:cxnLst/>
                <a:rect l="l" t="t" r="r" b="b"/>
                <a:pathLst>
                  <a:path w="13464" h="10814" extrusionOk="0">
                    <a:moveTo>
                      <a:pt x="5621" y="1"/>
                    </a:moveTo>
                    <a:cubicBezTo>
                      <a:pt x="3748" y="1312"/>
                      <a:pt x="1874" y="2570"/>
                      <a:pt x="0" y="3882"/>
                    </a:cubicBezTo>
                    <a:cubicBezTo>
                      <a:pt x="2623" y="6184"/>
                      <a:pt x="5246" y="8485"/>
                      <a:pt x="7896" y="10814"/>
                    </a:cubicBezTo>
                    <a:cubicBezTo>
                      <a:pt x="9770" y="9529"/>
                      <a:pt x="11590" y="8218"/>
                      <a:pt x="13464" y="6960"/>
                    </a:cubicBezTo>
                    <a:lnTo>
                      <a:pt x="8565" y="2650"/>
                    </a:lnTo>
                    <a:lnTo>
                      <a:pt x="6049" y="429"/>
                    </a:lnTo>
                    <a:cubicBezTo>
                      <a:pt x="5889" y="295"/>
                      <a:pt x="5755" y="134"/>
                      <a:pt x="562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5634075" y="3542350"/>
                <a:ext cx="1599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6398" h="14213" extrusionOk="0">
                    <a:moveTo>
                      <a:pt x="6397" y="0"/>
                    </a:moveTo>
                    <a:cubicBezTo>
                      <a:pt x="4416" y="857"/>
                      <a:pt x="2409" y="1686"/>
                      <a:pt x="428" y="2570"/>
                    </a:cubicBezTo>
                    <a:cubicBezTo>
                      <a:pt x="402" y="4149"/>
                      <a:pt x="321" y="5755"/>
                      <a:pt x="268" y="7307"/>
                    </a:cubicBezTo>
                    <a:cubicBezTo>
                      <a:pt x="241" y="8057"/>
                      <a:pt x="188" y="8833"/>
                      <a:pt x="161" y="9555"/>
                    </a:cubicBezTo>
                    <a:cubicBezTo>
                      <a:pt x="107" y="11135"/>
                      <a:pt x="54" y="12660"/>
                      <a:pt x="0" y="14213"/>
                    </a:cubicBezTo>
                    <a:cubicBezTo>
                      <a:pt x="2008" y="13329"/>
                      <a:pt x="4015" y="12500"/>
                      <a:pt x="6022" y="11643"/>
                    </a:cubicBezTo>
                    <a:cubicBezTo>
                      <a:pt x="6076" y="9689"/>
                      <a:pt x="6156" y="7709"/>
                      <a:pt x="6210" y="5755"/>
                    </a:cubicBezTo>
                    <a:cubicBezTo>
                      <a:pt x="6210" y="5032"/>
                      <a:pt x="6263" y="4336"/>
                      <a:pt x="6290" y="3640"/>
                    </a:cubicBezTo>
                    <a:cubicBezTo>
                      <a:pt x="6317" y="2436"/>
                      <a:pt x="6344" y="1205"/>
                      <a:pt x="63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5355025" y="3664800"/>
                <a:ext cx="156625" cy="352650"/>
              </a:xfrm>
              <a:custGeom>
                <a:avLst/>
                <a:gdLst/>
                <a:ahLst/>
                <a:cxnLst/>
                <a:rect l="l" t="t" r="r" b="b"/>
                <a:pathLst>
                  <a:path w="6265" h="14106" extrusionOk="0">
                    <a:moveTo>
                      <a:pt x="6264" y="0"/>
                    </a:moveTo>
                    <a:lnTo>
                      <a:pt x="5060" y="509"/>
                    </a:lnTo>
                    <a:cubicBezTo>
                      <a:pt x="3561" y="1178"/>
                      <a:pt x="2008" y="1847"/>
                      <a:pt x="483" y="2516"/>
                    </a:cubicBezTo>
                    <a:cubicBezTo>
                      <a:pt x="402" y="4229"/>
                      <a:pt x="349" y="5969"/>
                      <a:pt x="269" y="7682"/>
                    </a:cubicBezTo>
                    <a:lnTo>
                      <a:pt x="188" y="9984"/>
                    </a:lnTo>
                    <a:cubicBezTo>
                      <a:pt x="108" y="11349"/>
                      <a:pt x="81" y="12714"/>
                      <a:pt x="1" y="14106"/>
                    </a:cubicBezTo>
                    <a:cubicBezTo>
                      <a:pt x="215" y="14025"/>
                      <a:pt x="456" y="13972"/>
                      <a:pt x="643" y="13865"/>
                    </a:cubicBezTo>
                    <a:cubicBezTo>
                      <a:pt x="2383" y="13115"/>
                      <a:pt x="4123" y="12366"/>
                      <a:pt x="5863" y="11617"/>
                    </a:cubicBezTo>
                    <a:cubicBezTo>
                      <a:pt x="5916" y="10573"/>
                      <a:pt x="5916" y="9556"/>
                      <a:pt x="5943" y="8565"/>
                    </a:cubicBezTo>
                    <a:cubicBezTo>
                      <a:pt x="5970" y="7762"/>
                      <a:pt x="6023" y="6933"/>
                      <a:pt x="6077" y="6130"/>
                    </a:cubicBezTo>
                    <a:lnTo>
                      <a:pt x="626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3"/>
              <p:cNvSpPr/>
              <p:nvPr/>
            </p:nvSpPr>
            <p:spPr>
              <a:xfrm>
                <a:off x="5221875" y="3727025"/>
                <a:ext cx="14455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13839" extrusionOk="0">
                    <a:moveTo>
                      <a:pt x="5782" y="0"/>
                    </a:moveTo>
                    <a:cubicBezTo>
                      <a:pt x="3989" y="777"/>
                      <a:pt x="2222" y="1499"/>
                      <a:pt x="456" y="2195"/>
                    </a:cubicBezTo>
                    <a:cubicBezTo>
                      <a:pt x="402" y="3641"/>
                      <a:pt x="348" y="5059"/>
                      <a:pt x="295" y="6451"/>
                    </a:cubicBezTo>
                    <a:cubicBezTo>
                      <a:pt x="268" y="7200"/>
                      <a:pt x="215" y="7950"/>
                      <a:pt x="188" y="8699"/>
                    </a:cubicBezTo>
                    <a:cubicBezTo>
                      <a:pt x="134" y="10386"/>
                      <a:pt x="54" y="12125"/>
                      <a:pt x="1" y="13838"/>
                    </a:cubicBezTo>
                    <a:cubicBezTo>
                      <a:pt x="723" y="13571"/>
                      <a:pt x="1419" y="13276"/>
                      <a:pt x="2142" y="12982"/>
                    </a:cubicBezTo>
                    <a:cubicBezTo>
                      <a:pt x="3212" y="12500"/>
                      <a:pt x="4229" y="12045"/>
                      <a:pt x="5300" y="11563"/>
                    </a:cubicBezTo>
                    <a:cubicBezTo>
                      <a:pt x="5380" y="10198"/>
                      <a:pt x="5407" y="8833"/>
                      <a:pt x="5487" y="7441"/>
                    </a:cubicBezTo>
                    <a:lnTo>
                      <a:pt x="5568" y="5139"/>
                    </a:lnTo>
                    <a:cubicBezTo>
                      <a:pt x="5648" y="3453"/>
                      <a:pt x="5702" y="1713"/>
                      <a:pt x="57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5784625" y="3486125"/>
                <a:ext cx="143900" cy="347325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13893" extrusionOk="0">
                    <a:moveTo>
                      <a:pt x="5755" y="1"/>
                    </a:moveTo>
                    <a:lnTo>
                      <a:pt x="5755" y="1"/>
                    </a:lnTo>
                    <a:cubicBezTo>
                      <a:pt x="3935" y="723"/>
                      <a:pt x="2168" y="1500"/>
                      <a:pt x="402" y="2276"/>
                    </a:cubicBezTo>
                    <a:cubicBezTo>
                      <a:pt x="375" y="3480"/>
                      <a:pt x="322" y="4712"/>
                      <a:pt x="295" y="5916"/>
                    </a:cubicBezTo>
                    <a:cubicBezTo>
                      <a:pt x="295" y="6612"/>
                      <a:pt x="268" y="7335"/>
                      <a:pt x="241" y="8031"/>
                    </a:cubicBezTo>
                    <a:cubicBezTo>
                      <a:pt x="134" y="9958"/>
                      <a:pt x="54" y="11938"/>
                      <a:pt x="0" y="13892"/>
                    </a:cubicBezTo>
                    <a:cubicBezTo>
                      <a:pt x="1767" y="13116"/>
                      <a:pt x="3533" y="12367"/>
                      <a:pt x="5327" y="11617"/>
                    </a:cubicBezTo>
                    <a:lnTo>
                      <a:pt x="5514" y="6398"/>
                    </a:lnTo>
                    <a:lnTo>
                      <a:pt x="5621" y="4176"/>
                    </a:lnTo>
                    <a:cubicBezTo>
                      <a:pt x="5648" y="2811"/>
                      <a:pt x="5728" y="1393"/>
                      <a:pt x="57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3"/>
              <p:cNvSpPr/>
              <p:nvPr/>
            </p:nvSpPr>
            <p:spPr>
              <a:xfrm>
                <a:off x="5501575" y="3606575"/>
                <a:ext cx="144550" cy="348650"/>
              </a:xfrm>
              <a:custGeom>
                <a:avLst/>
                <a:gdLst/>
                <a:ahLst/>
                <a:cxnLst/>
                <a:rect l="l" t="t" r="r" b="b"/>
                <a:pathLst>
                  <a:path w="5782" h="13946" extrusionOk="0">
                    <a:moveTo>
                      <a:pt x="5782" y="1"/>
                    </a:moveTo>
                    <a:lnTo>
                      <a:pt x="5782" y="1"/>
                    </a:lnTo>
                    <a:cubicBezTo>
                      <a:pt x="3989" y="750"/>
                      <a:pt x="2222" y="1526"/>
                      <a:pt x="429" y="2302"/>
                    </a:cubicBezTo>
                    <a:lnTo>
                      <a:pt x="241" y="8432"/>
                    </a:lnTo>
                    <a:cubicBezTo>
                      <a:pt x="215" y="9235"/>
                      <a:pt x="134" y="10065"/>
                      <a:pt x="108" y="10867"/>
                    </a:cubicBezTo>
                    <a:cubicBezTo>
                      <a:pt x="54" y="11911"/>
                      <a:pt x="54" y="12902"/>
                      <a:pt x="1" y="13946"/>
                    </a:cubicBezTo>
                    <a:cubicBezTo>
                      <a:pt x="161" y="13892"/>
                      <a:pt x="349" y="13785"/>
                      <a:pt x="589" y="13705"/>
                    </a:cubicBezTo>
                    <a:cubicBezTo>
                      <a:pt x="2169" y="13009"/>
                      <a:pt x="3748" y="12340"/>
                      <a:pt x="5354" y="11644"/>
                    </a:cubicBezTo>
                    <a:cubicBezTo>
                      <a:pt x="5434" y="10065"/>
                      <a:pt x="5461" y="8539"/>
                      <a:pt x="5514" y="6986"/>
                    </a:cubicBezTo>
                    <a:cubicBezTo>
                      <a:pt x="5568" y="6264"/>
                      <a:pt x="5595" y="5488"/>
                      <a:pt x="5621" y="4738"/>
                    </a:cubicBezTo>
                    <a:cubicBezTo>
                      <a:pt x="5648" y="3186"/>
                      <a:pt x="5728" y="1580"/>
                      <a:pt x="57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3"/>
              <p:cNvSpPr/>
              <p:nvPr/>
            </p:nvSpPr>
            <p:spPr>
              <a:xfrm>
                <a:off x="6046925" y="3373725"/>
                <a:ext cx="143225" cy="346625"/>
              </a:xfrm>
              <a:custGeom>
                <a:avLst/>
                <a:gdLst/>
                <a:ahLst/>
                <a:cxnLst/>
                <a:rect l="l" t="t" r="r" b="b"/>
                <a:pathLst>
                  <a:path w="5729" h="13865" extrusionOk="0">
                    <a:moveTo>
                      <a:pt x="5568" y="0"/>
                    </a:moveTo>
                    <a:cubicBezTo>
                      <a:pt x="3828" y="776"/>
                      <a:pt x="2115" y="1526"/>
                      <a:pt x="402" y="2249"/>
                    </a:cubicBezTo>
                    <a:cubicBezTo>
                      <a:pt x="322" y="4898"/>
                      <a:pt x="241" y="7548"/>
                      <a:pt x="134" y="10171"/>
                    </a:cubicBezTo>
                    <a:cubicBezTo>
                      <a:pt x="108" y="11429"/>
                      <a:pt x="54" y="12634"/>
                      <a:pt x="1" y="13865"/>
                    </a:cubicBezTo>
                    <a:cubicBezTo>
                      <a:pt x="349" y="13758"/>
                      <a:pt x="643" y="13624"/>
                      <a:pt x="937" y="13490"/>
                    </a:cubicBezTo>
                    <a:cubicBezTo>
                      <a:pt x="2409" y="12848"/>
                      <a:pt x="3855" y="12232"/>
                      <a:pt x="5327" y="11590"/>
                    </a:cubicBezTo>
                    <a:cubicBezTo>
                      <a:pt x="5434" y="9181"/>
                      <a:pt x="5541" y="6799"/>
                      <a:pt x="5595" y="4417"/>
                    </a:cubicBezTo>
                    <a:cubicBezTo>
                      <a:pt x="5648" y="3078"/>
                      <a:pt x="5702" y="1740"/>
                      <a:pt x="5728" y="402"/>
                    </a:cubicBezTo>
                    <a:cubicBezTo>
                      <a:pt x="5702" y="321"/>
                      <a:pt x="5621" y="188"/>
                      <a:pt x="55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3"/>
              <p:cNvSpPr/>
              <p:nvPr/>
            </p:nvSpPr>
            <p:spPr>
              <a:xfrm>
                <a:off x="5607300" y="3094025"/>
                <a:ext cx="317875" cy="258300"/>
              </a:xfrm>
              <a:custGeom>
                <a:avLst/>
                <a:gdLst/>
                <a:ahLst/>
                <a:cxnLst/>
                <a:rect l="l" t="t" r="r" b="b"/>
                <a:pathLst>
                  <a:path w="12715" h="10332" extrusionOk="0">
                    <a:moveTo>
                      <a:pt x="4872" y="0"/>
                    </a:moveTo>
                    <a:cubicBezTo>
                      <a:pt x="3266" y="1124"/>
                      <a:pt x="1633" y="2275"/>
                      <a:pt x="1" y="3399"/>
                    </a:cubicBezTo>
                    <a:cubicBezTo>
                      <a:pt x="1205" y="4470"/>
                      <a:pt x="2436" y="5541"/>
                      <a:pt x="3614" y="6611"/>
                    </a:cubicBezTo>
                    <a:lnTo>
                      <a:pt x="7816" y="10332"/>
                    </a:lnTo>
                    <a:lnTo>
                      <a:pt x="9128" y="9422"/>
                    </a:lnTo>
                    <a:cubicBezTo>
                      <a:pt x="10332" y="8592"/>
                      <a:pt x="11510" y="7735"/>
                      <a:pt x="12714" y="6906"/>
                    </a:cubicBezTo>
                    <a:cubicBezTo>
                      <a:pt x="11483" y="5808"/>
                      <a:pt x="10279" y="4738"/>
                      <a:pt x="9021" y="3640"/>
                    </a:cubicBezTo>
                    <a:cubicBezTo>
                      <a:pt x="7655" y="2436"/>
                      <a:pt x="6264" y="1205"/>
                      <a:pt x="4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3"/>
              <p:cNvSpPr/>
              <p:nvPr/>
            </p:nvSpPr>
            <p:spPr>
              <a:xfrm>
                <a:off x="5917775" y="3429925"/>
                <a:ext cx="140550" cy="345975"/>
              </a:xfrm>
              <a:custGeom>
                <a:avLst/>
                <a:gdLst/>
                <a:ahLst/>
                <a:cxnLst/>
                <a:rect l="l" t="t" r="r" b="b"/>
                <a:pathLst>
                  <a:path w="5622" h="13839" extrusionOk="0">
                    <a:moveTo>
                      <a:pt x="5622" y="1"/>
                    </a:moveTo>
                    <a:lnTo>
                      <a:pt x="5622" y="1"/>
                    </a:lnTo>
                    <a:cubicBezTo>
                      <a:pt x="3882" y="750"/>
                      <a:pt x="2142" y="1473"/>
                      <a:pt x="429" y="2249"/>
                    </a:cubicBezTo>
                    <a:cubicBezTo>
                      <a:pt x="402" y="3614"/>
                      <a:pt x="322" y="5006"/>
                      <a:pt x="295" y="6424"/>
                    </a:cubicBezTo>
                    <a:lnTo>
                      <a:pt x="188" y="8619"/>
                    </a:lnTo>
                    <a:lnTo>
                      <a:pt x="1" y="13838"/>
                    </a:lnTo>
                    <a:cubicBezTo>
                      <a:pt x="1741" y="13116"/>
                      <a:pt x="3480" y="12339"/>
                      <a:pt x="5220" y="11617"/>
                    </a:cubicBezTo>
                    <a:cubicBezTo>
                      <a:pt x="5247" y="10386"/>
                      <a:pt x="5300" y="9154"/>
                      <a:pt x="5354" y="7923"/>
                    </a:cubicBezTo>
                    <a:cubicBezTo>
                      <a:pt x="5434" y="5300"/>
                      <a:pt x="5515" y="2650"/>
                      <a:pt x="56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3"/>
              <p:cNvSpPr/>
              <p:nvPr/>
            </p:nvSpPr>
            <p:spPr>
              <a:xfrm>
                <a:off x="4994375" y="3527625"/>
                <a:ext cx="305825" cy="249600"/>
              </a:xfrm>
              <a:custGeom>
                <a:avLst/>
                <a:gdLst/>
                <a:ahLst/>
                <a:cxnLst/>
                <a:rect l="l" t="t" r="r" b="b"/>
                <a:pathLst>
                  <a:path w="12233" h="9984" extrusionOk="0">
                    <a:moveTo>
                      <a:pt x="4363" y="0"/>
                    </a:moveTo>
                    <a:cubicBezTo>
                      <a:pt x="2891" y="1017"/>
                      <a:pt x="1419" y="2061"/>
                      <a:pt x="0" y="3052"/>
                    </a:cubicBezTo>
                    <a:cubicBezTo>
                      <a:pt x="1606" y="4497"/>
                      <a:pt x="3212" y="5889"/>
                      <a:pt x="4818" y="7334"/>
                    </a:cubicBezTo>
                    <a:cubicBezTo>
                      <a:pt x="5808" y="8217"/>
                      <a:pt x="6825" y="9101"/>
                      <a:pt x="7816" y="9984"/>
                    </a:cubicBezTo>
                    <a:cubicBezTo>
                      <a:pt x="9288" y="8967"/>
                      <a:pt x="10760" y="7950"/>
                      <a:pt x="12232" y="6933"/>
                    </a:cubicBezTo>
                    <a:cubicBezTo>
                      <a:pt x="11456" y="6263"/>
                      <a:pt x="10733" y="5568"/>
                      <a:pt x="9957" y="4898"/>
                    </a:cubicBezTo>
                    <a:cubicBezTo>
                      <a:pt x="8083" y="3266"/>
                      <a:pt x="6237" y="1660"/>
                      <a:pt x="43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5730425" y="3018400"/>
                <a:ext cx="307825" cy="249625"/>
              </a:xfrm>
              <a:custGeom>
                <a:avLst/>
                <a:gdLst/>
                <a:ahLst/>
                <a:cxnLst/>
                <a:rect l="l" t="t" r="r" b="b"/>
                <a:pathLst>
                  <a:path w="12313" h="9985" extrusionOk="0">
                    <a:moveTo>
                      <a:pt x="4417" y="1"/>
                    </a:moveTo>
                    <a:cubicBezTo>
                      <a:pt x="2945" y="1018"/>
                      <a:pt x="1473" y="2035"/>
                      <a:pt x="0" y="3052"/>
                    </a:cubicBezTo>
                    <a:cubicBezTo>
                      <a:pt x="1365" y="4256"/>
                      <a:pt x="2757" y="5461"/>
                      <a:pt x="4149" y="6692"/>
                    </a:cubicBezTo>
                    <a:cubicBezTo>
                      <a:pt x="5380" y="7789"/>
                      <a:pt x="6585" y="8860"/>
                      <a:pt x="7816" y="9984"/>
                    </a:cubicBezTo>
                    <a:cubicBezTo>
                      <a:pt x="8164" y="9743"/>
                      <a:pt x="8512" y="9502"/>
                      <a:pt x="8887" y="9288"/>
                    </a:cubicBezTo>
                    <a:lnTo>
                      <a:pt x="12313" y="6879"/>
                    </a:lnTo>
                    <a:cubicBezTo>
                      <a:pt x="11536" y="6264"/>
                      <a:pt x="10760" y="5595"/>
                      <a:pt x="9984" y="4926"/>
                    </a:cubicBezTo>
                    <a:cubicBezTo>
                      <a:pt x="8110" y="3293"/>
                      <a:pt x="6290" y="1633"/>
                      <a:pt x="44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5245975" y="3352300"/>
                <a:ext cx="307825" cy="248950"/>
              </a:xfrm>
              <a:custGeom>
                <a:avLst/>
                <a:gdLst/>
                <a:ahLst/>
                <a:cxnLst/>
                <a:rect l="l" t="t" r="r" b="b"/>
                <a:pathLst>
                  <a:path w="12313" h="9958" extrusionOk="0">
                    <a:moveTo>
                      <a:pt x="4416" y="1"/>
                    </a:moveTo>
                    <a:lnTo>
                      <a:pt x="3908" y="295"/>
                    </a:lnTo>
                    <a:cubicBezTo>
                      <a:pt x="2596" y="1205"/>
                      <a:pt x="1312" y="2142"/>
                      <a:pt x="0" y="3052"/>
                    </a:cubicBezTo>
                    <a:cubicBezTo>
                      <a:pt x="1874" y="4711"/>
                      <a:pt x="3747" y="6344"/>
                      <a:pt x="5621" y="8004"/>
                    </a:cubicBezTo>
                    <a:cubicBezTo>
                      <a:pt x="6370" y="8673"/>
                      <a:pt x="7120" y="9288"/>
                      <a:pt x="7896" y="9958"/>
                    </a:cubicBezTo>
                    <a:cubicBezTo>
                      <a:pt x="8057" y="9877"/>
                      <a:pt x="8271" y="9770"/>
                      <a:pt x="8431" y="9636"/>
                    </a:cubicBezTo>
                    <a:cubicBezTo>
                      <a:pt x="9716" y="8726"/>
                      <a:pt x="11001" y="7816"/>
                      <a:pt x="12312" y="6933"/>
                    </a:cubicBezTo>
                    <a:cubicBezTo>
                      <a:pt x="9662" y="4604"/>
                      <a:pt x="7039" y="2303"/>
                      <a:pt x="4416" y="1"/>
                    </a:cubicBezTo>
                    <a:close/>
                  </a:path>
                </a:pathLst>
              </a:custGeom>
              <a:solidFill>
                <a:srgbClr val="DD5E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5496900" y="3179000"/>
                <a:ext cx="307150" cy="249600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9984" extrusionOk="0">
                    <a:moveTo>
                      <a:pt x="4417" y="0"/>
                    </a:moveTo>
                    <a:cubicBezTo>
                      <a:pt x="2944" y="991"/>
                      <a:pt x="1472" y="2035"/>
                      <a:pt x="0" y="3025"/>
                    </a:cubicBezTo>
                    <a:lnTo>
                      <a:pt x="428" y="3453"/>
                    </a:lnTo>
                    <a:lnTo>
                      <a:pt x="2944" y="5648"/>
                    </a:lnTo>
                    <a:lnTo>
                      <a:pt x="7843" y="9984"/>
                    </a:lnTo>
                    <a:cubicBezTo>
                      <a:pt x="9341" y="8967"/>
                      <a:pt x="10814" y="7923"/>
                      <a:pt x="12286" y="6933"/>
                    </a:cubicBezTo>
                    <a:lnTo>
                      <a:pt x="8057" y="3212"/>
                    </a:lnTo>
                    <a:cubicBezTo>
                      <a:pt x="6825" y="2142"/>
                      <a:pt x="5621" y="1071"/>
                      <a:pt x="44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5839500" y="2956850"/>
                <a:ext cx="232875" cy="23287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9315" extrusionOk="0">
                    <a:moveTo>
                      <a:pt x="3533" y="0"/>
                    </a:moveTo>
                    <a:cubicBezTo>
                      <a:pt x="2302" y="830"/>
                      <a:pt x="1178" y="1633"/>
                      <a:pt x="0" y="2436"/>
                    </a:cubicBezTo>
                    <a:cubicBezTo>
                      <a:pt x="1874" y="4069"/>
                      <a:pt x="3721" y="5701"/>
                      <a:pt x="5594" y="7361"/>
                    </a:cubicBezTo>
                    <a:cubicBezTo>
                      <a:pt x="6370" y="8030"/>
                      <a:pt x="7147" y="8645"/>
                      <a:pt x="7896" y="9315"/>
                    </a:cubicBezTo>
                    <a:cubicBezTo>
                      <a:pt x="8378" y="9020"/>
                      <a:pt x="8833" y="8699"/>
                      <a:pt x="9315" y="8378"/>
                    </a:cubicBezTo>
                    <a:cubicBezTo>
                      <a:pt x="7361" y="5541"/>
                      <a:pt x="5460" y="2811"/>
                      <a:pt x="35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6180075" y="3383750"/>
                <a:ext cx="110450" cy="279725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11189" extrusionOk="0">
                    <a:moveTo>
                      <a:pt x="429" y="1"/>
                    </a:moveTo>
                    <a:cubicBezTo>
                      <a:pt x="402" y="1339"/>
                      <a:pt x="376" y="2677"/>
                      <a:pt x="295" y="4016"/>
                    </a:cubicBezTo>
                    <a:cubicBezTo>
                      <a:pt x="215" y="6398"/>
                      <a:pt x="108" y="8807"/>
                      <a:pt x="1" y="11189"/>
                    </a:cubicBezTo>
                    <a:cubicBezTo>
                      <a:pt x="162" y="11108"/>
                      <a:pt x="349" y="11055"/>
                      <a:pt x="509" y="11028"/>
                    </a:cubicBezTo>
                    <a:cubicBezTo>
                      <a:pt x="1821" y="10439"/>
                      <a:pt x="3106" y="9904"/>
                      <a:pt x="4417" y="9342"/>
                    </a:cubicBezTo>
                    <a:cubicBezTo>
                      <a:pt x="4390" y="9288"/>
                      <a:pt x="4390" y="9208"/>
                      <a:pt x="4364" y="9155"/>
                    </a:cubicBez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3"/>
              <p:cNvSpPr/>
              <p:nvPr/>
            </p:nvSpPr>
            <p:spPr>
              <a:xfrm>
                <a:off x="5419950" y="3913675"/>
                <a:ext cx="898000" cy="403825"/>
              </a:xfrm>
              <a:custGeom>
                <a:avLst/>
                <a:gdLst/>
                <a:ahLst/>
                <a:cxnLst/>
                <a:rect l="l" t="t" r="r" b="b"/>
                <a:pathLst>
                  <a:path w="35920" h="16153" extrusionOk="0">
                    <a:moveTo>
                      <a:pt x="35180" y="1"/>
                    </a:moveTo>
                    <a:cubicBezTo>
                      <a:pt x="34963" y="1"/>
                      <a:pt x="34730" y="82"/>
                      <a:pt x="34528" y="163"/>
                    </a:cubicBezTo>
                    <a:cubicBezTo>
                      <a:pt x="24812" y="4311"/>
                      <a:pt x="15123" y="8460"/>
                      <a:pt x="5407" y="12635"/>
                    </a:cubicBezTo>
                    <a:cubicBezTo>
                      <a:pt x="3801" y="13305"/>
                      <a:pt x="2195" y="13974"/>
                      <a:pt x="643" y="14670"/>
                    </a:cubicBezTo>
                    <a:cubicBezTo>
                      <a:pt x="134" y="14911"/>
                      <a:pt x="0" y="15339"/>
                      <a:pt x="214" y="15794"/>
                    </a:cubicBezTo>
                    <a:cubicBezTo>
                      <a:pt x="360" y="16037"/>
                      <a:pt x="545" y="16152"/>
                      <a:pt x="787" y="16152"/>
                    </a:cubicBezTo>
                    <a:cubicBezTo>
                      <a:pt x="945" y="16152"/>
                      <a:pt x="1127" y="16103"/>
                      <a:pt x="1338" y="16008"/>
                    </a:cubicBezTo>
                    <a:cubicBezTo>
                      <a:pt x="11135" y="11832"/>
                      <a:pt x="20904" y="7630"/>
                      <a:pt x="30674" y="3428"/>
                    </a:cubicBezTo>
                    <a:lnTo>
                      <a:pt x="35384" y="1421"/>
                    </a:lnTo>
                    <a:cubicBezTo>
                      <a:pt x="35732" y="1287"/>
                      <a:pt x="35893" y="1099"/>
                      <a:pt x="35920" y="698"/>
                    </a:cubicBezTo>
                    <a:cubicBezTo>
                      <a:pt x="35893" y="404"/>
                      <a:pt x="35786" y="29"/>
                      <a:pt x="35384" y="29"/>
                    </a:cubicBezTo>
                    <a:cubicBezTo>
                      <a:pt x="35319" y="9"/>
                      <a:pt x="35250" y="1"/>
                      <a:pt x="351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3"/>
              <p:cNvSpPr/>
              <p:nvPr/>
            </p:nvSpPr>
            <p:spPr>
              <a:xfrm>
                <a:off x="5359725" y="3769000"/>
                <a:ext cx="896675" cy="405350"/>
              </a:xfrm>
              <a:custGeom>
                <a:avLst/>
                <a:gdLst/>
                <a:ahLst/>
                <a:cxnLst/>
                <a:rect l="l" t="t" r="r" b="b"/>
                <a:pathLst>
                  <a:path w="35867" h="16214" extrusionOk="0">
                    <a:moveTo>
                      <a:pt x="35146" y="0"/>
                    </a:moveTo>
                    <a:cubicBezTo>
                      <a:pt x="34992" y="0"/>
                      <a:pt x="34819" y="37"/>
                      <a:pt x="34635" y="115"/>
                    </a:cubicBezTo>
                    <a:cubicBezTo>
                      <a:pt x="23955" y="4665"/>
                      <a:pt x="13276" y="9269"/>
                      <a:pt x="2597" y="13846"/>
                    </a:cubicBezTo>
                    <a:cubicBezTo>
                      <a:pt x="1901" y="14140"/>
                      <a:pt x="1231" y="14434"/>
                      <a:pt x="536" y="14782"/>
                    </a:cubicBezTo>
                    <a:cubicBezTo>
                      <a:pt x="134" y="14970"/>
                      <a:pt x="0" y="15344"/>
                      <a:pt x="188" y="15773"/>
                    </a:cubicBezTo>
                    <a:cubicBezTo>
                      <a:pt x="343" y="16063"/>
                      <a:pt x="554" y="16214"/>
                      <a:pt x="821" y="16214"/>
                    </a:cubicBezTo>
                    <a:cubicBezTo>
                      <a:pt x="923" y="16214"/>
                      <a:pt x="1033" y="16192"/>
                      <a:pt x="1151" y="16147"/>
                    </a:cubicBezTo>
                    <a:cubicBezTo>
                      <a:pt x="1258" y="16121"/>
                      <a:pt x="1365" y="16040"/>
                      <a:pt x="1472" y="16014"/>
                    </a:cubicBezTo>
                    <a:cubicBezTo>
                      <a:pt x="10840" y="11999"/>
                      <a:pt x="20208" y="7957"/>
                      <a:pt x="29576" y="3942"/>
                    </a:cubicBezTo>
                    <a:cubicBezTo>
                      <a:pt x="31477" y="3112"/>
                      <a:pt x="33377" y="2310"/>
                      <a:pt x="35331" y="1453"/>
                    </a:cubicBezTo>
                    <a:cubicBezTo>
                      <a:pt x="35652" y="1319"/>
                      <a:pt x="35866" y="1132"/>
                      <a:pt x="35866" y="757"/>
                    </a:cubicBezTo>
                    <a:cubicBezTo>
                      <a:pt x="35866" y="285"/>
                      <a:pt x="35576" y="0"/>
                      <a:pt x="35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4" name="Google Shape;704;p23"/>
          <p:cNvGrpSpPr/>
          <p:nvPr/>
        </p:nvGrpSpPr>
        <p:grpSpPr>
          <a:xfrm>
            <a:off x="-503208" y="827093"/>
            <a:ext cx="1860348" cy="750879"/>
            <a:chOff x="5579875" y="1709175"/>
            <a:chExt cx="1533675" cy="619027"/>
          </a:xfrm>
        </p:grpSpPr>
        <p:sp>
          <p:nvSpPr>
            <p:cNvPr id="705" name="Google Shape;705;p23"/>
            <p:cNvSpPr/>
            <p:nvPr/>
          </p:nvSpPr>
          <p:spPr>
            <a:xfrm>
              <a:off x="5599950" y="1788327"/>
              <a:ext cx="1493525" cy="539875"/>
            </a:xfrm>
            <a:custGeom>
              <a:avLst/>
              <a:gdLst/>
              <a:ahLst/>
              <a:cxnLst/>
              <a:rect l="l" t="t" r="r" b="b"/>
              <a:pathLst>
                <a:path w="59741" h="21595" extrusionOk="0">
                  <a:moveTo>
                    <a:pt x="34808" y="1"/>
                  </a:moveTo>
                  <a:cubicBezTo>
                    <a:pt x="31875" y="1"/>
                    <a:pt x="29432" y="1239"/>
                    <a:pt x="27462" y="3608"/>
                  </a:cubicBezTo>
                  <a:cubicBezTo>
                    <a:pt x="26311" y="5027"/>
                    <a:pt x="25481" y="6606"/>
                    <a:pt x="24892" y="8265"/>
                  </a:cubicBezTo>
                  <a:cubicBezTo>
                    <a:pt x="24491" y="9443"/>
                    <a:pt x="24169" y="10647"/>
                    <a:pt x="23822" y="11798"/>
                  </a:cubicBezTo>
                  <a:cubicBezTo>
                    <a:pt x="23741" y="11718"/>
                    <a:pt x="23688" y="11611"/>
                    <a:pt x="23581" y="11477"/>
                  </a:cubicBezTo>
                  <a:cubicBezTo>
                    <a:pt x="23019" y="10674"/>
                    <a:pt x="22349" y="9978"/>
                    <a:pt x="21466" y="9470"/>
                  </a:cubicBezTo>
                  <a:cubicBezTo>
                    <a:pt x="20780" y="9060"/>
                    <a:pt x="20093" y="8858"/>
                    <a:pt x="19436" y="8858"/>
                  </a:cubicBezTo>
                  <a:cubicBezTo>
                    <a:pt x="18378" y="8858"/>
                    <a:pt x="17398" y="9382"/>
                    <a:pt x="16622" y="10407"/>
                  </a:cubicBezTo>
                  <a:cubicBezTo>
                    <a:pt x="15926" y="11343"/>
                    <a:pt x="15444" y="12414"/>
                    <a:pt x="15069" y="13511"/>
                  </a:cubicBezTo>
                  <a:cubicBezTo>
                    <a:pt x="14989" y="13859"/>
                    <a:pt x="14882" y="14181"/>
                    <a:pt x="14775" y="14502"/>
                  </a:cubicBezTo>
                  <a:cubicBezTo>
                    <a:pt x="14320" y="14154"/>
                    <a:pt x="13865" y="13833"/>
                    <a:pt x="13410" y="13565"/>
                  </a:cubicBezTo>
                  <a:cubicBezTo>
                    <a:pt x="12203" y="12882"/>
                    <a:pt x="10959" y="12586"/>
                    <a:pt x="9683" y="12586"/>
                  </a:cubicBezTo>
                  <a:cubicBezTo>
                    <a:pt x="8808" y="12586"/>
                    <a:pt x="7917" y="12726"/>
                    <a:pt x="7013" y="12976"/>
                  </a:cubicBezTo>
                  <a:cubicBezTo>
                    <a:pt x="4497" y="13726"/>
                    <a:pt x="2463" y="15064"/>
                    <a:pt x="1151" y="17366"/>
                  </a:cubicBezTo>
                  <a:cubicBezTo>
                    <a:pt x="428" y="18677"/>
                    <a:pt x="27" y="20069"/>
                    <a:pt x="0" y="21595"/>
                  </a:cubicBezTo>
                  <a:lnTo>
                    <a:pt x="59741" y="21595"/>
                  </a:lnTo>
                  <a:cubicBezTo>
                    <a:pt x="59500" y="19641"/>
                    <a:pt x="58885" y="17901"/>
                    <a:pt x="57493" y="16482"/>
                  </a:cubicBezTo>
                  <a:cubicBezTo>
                    <a:pt x="55816" y="14734"/>
                    <a:pt x="53711" y="14186"/>
                    <a:pt x="51445" y="14186"/>
                  </a:cubicBezTo>
                  <a:cubicBezTo>
                    <a:pt x="51179" y="14186"/>
                    <a:pt x="50911" y="14193"/>
                    <a:pt x="50641" y="14207"/>
                  </a:cubicBezTo>
                  <a:cubicBezTo>
                    <a:pt x="50614" y="14073"/>
                    <a:pt x="50587" y="13993"/>
                    <a:pt x="50587" y="13886"/>
                  </a:cubicBezTo>
                  <a:cubicBezTo>
                    <a:pt x="50105" y="10085"/>
                    <a:pt x="48499" y="6874"/>
                    <a:pt x="45662" y="4277"/>
                  </a:cubicBezTo>
                  <a:cubicBezTo>
                    <a:pt x="42959" y="1842"/>
                    <a:pt x="39694" y="503"/>
                    <a:pt x="36080" y="75"/>
                  </a:cubicBezTo>
                  <a:cubicBezTo>
                    <a:pt x="35646" y="25"/>
                    <a:pt x="35223" y="1"/>
                    <a:pt x="3480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3"/>
            <p:cNvSpPr/>
            <p:nvPr/>
          </p:nvSpPr>
          <p:spPr>
            <a:xfrm>
              <a:off x="5579875" y="1709175"/>
              <a:ext cx="1533675" cy="576550"/>
            </a:xfrm>
            <a:custGeom>
              <a:avLst/>
              <a:gdLst/>
              <a:ahLst/>
              <a:cxnLst/>
              <a:rect l="l" t="t" r="r" b="b"/>
              <a:pathLst>
                <a:path w="61347" h="23062" extrusionOk="0">
                  <a:moveTo>
                    <a:pt x="35638" y="745"/>
                  </a:moveTo>
                  <a:cubicBezTo>
                    <a:pt x="36052" y="745"/>
                    <a:pt x="36476" y="769"/>
                    <a:pt x="36910" y="819"/>
                  </a:cubicBezTo>
                  <a:cubicBezTo>
                    <a:pt x="40550" y="1247"/>
                    <a:pt x="43789" y="2586"/>
                    <a:pt x="46492" y="5021"/>
                  </a:cubicBezTo>
                  <a:cubicBezTo>
                    <a:pt x="49329" y="7618"/>
                    <a:pt x="50935" y="10856"/>
                    <a:pt x="51417" y="14630"/>
                  </a:cubicBezTo>
                  <a:cubicBezTo>
                    <a:pt x="51444" y="14737"/>
                    <a:pt x="51444" y="14844"/>
                    <a:pt x="51470" y="14978"/>
                  </a:cubicBezTo>
                  <a:cubicBezTo>
                    <a:pt x="51753" y="14964"/>
                    <a:pt x="52032" y="14956"/>
                    <a:pt x="52310" y="14956"/>
                  </a:cubicBezTo>
                  <a:cubicBezTo>
                    <a:pt x="54584" y="14956"/>
                    <a:pt x="56679" y="15488"/>
                    <a:pt x="58349" y="17253"/>
                  </a:cubicBezTo>
                  <a:cubicBezTo>
                    <a:pt x="59688" y="18645"/>
                    <a:pt x="60303" y="20385"/>
                    <a:pt x="60544" y="22339"/>
                  </a:cubicBezTo>
                  <a:lnTo>
                    <a:pt x="830" y="22339"/>
                  </a:lnTo>
                  <a:cubicBezTo>
                    <a:pt x="857" y="20813"/>
                    <a:pt x="1258" y="19421"/>
                    <a:pt x="1981" y="18110"/>
                  </a:cubicBezTo>
                  <a:cubicBezTo>
                    <a:pt x="3292" y="15808"/>
                    <a:pt x="5380" y="14470"/>
                    <a:pt x="7842" y="13720"/>
                  </a:cubicBezTo>
                  <a:cubicBezTo>
                    <a:pt x="8725" y="13470"/>
                    <a:pt x="9612" y="13330"/>
                    <a:pt x="10490" y="13330"/>
                  </a:cubicBezTo>
                  <a:cubicBezTo>
                    <a:pt x="11770" y="13330"/>
                    <a:pt x="13033" y="13626"/>
                    <a:pt x="14239" y="14309"/>
                  </a:cubicBezTo>
                  <a:cubicBezTo>
                    <a:pt x="14694" y="14577"/>
                    <a:pt x="15149" y="14898"/>
                    <a:pt x="15605" y="15246"/>
                  </a:cubicBezTo>
                  <a:cubicBezTo>
                    <a:pt x="15712" y="14925"/>
                    <a:pt x="15819" y="14603"/>
                    <a:pt x="15899" y="14255"/>
                  </a:cubicBezTo>
                  <a:cubicBezTo>
                    <a:pt x="16274" y="13158"/>
                    <a:pt x="16755" y="12087"/>
                    <a:pt x="17451" y="11151"/>
                  </a:cubicBezTo>
                  <a:cubicBezTo>
                    <a:pt x="18232" y="10138"/>
                    <a:pt x="19218" y="9609"/>
                    <a:pt x="20282" y="9609"/>
                  </a:cubicBezTo>
                  <a:cubicBezTo>
                    <a:pt x="20934" y="9609"/>
                    <a:pt x="21615" y="9807"/>
                    <a:pt x="22296" y="10214"/>
                  </a:cubicBezTo>
                  <a:cubicBezTo>
                    <a:pt x="23179" y="10722"/>
                    <a:pt x="23848" y="11418"/>
                    <a:pt x="24410" y="12221"/>
                  </a:cubicBezTo>
                  <a:cubicBezTo>
                    <a:pt x="24517" y="12355"/>
                    <a:pt x="24571" y="12462"/>
                    <a:pt x="24651" y="12542"/>
                  </a:cubicBezTo>
                  <a:cubicBezTo>
                    <a:pt x="24972" y="11391"/>
                    <a:pt x="25320" y="10187"/>
                    <a:pt x="25722" y="9009"/>
                  </a:cubicBezTo>
                  <a:cubicBezTo>
                    <a:pt x="26311" y="7296"/>
                    <a:pt x="27167" y="5744"/>
                    <a:pt x="28291" y="4352"/>
                  </a:cubicBezTo>
                  <a:cubicBezTo>
                    <a:pt x="30262" y="1983"/>
                    <a:pt x="32705" y="745"/>
                    <a:pt x="35638" y="745"/>
                  </a:cubicBezTo>
                  <a:close/>
                  <a:moveTo>
                    <a:pt x="35583" y="1"/>
                  </a:moveTo>
                  <a:cubicBezTo>
                    <a:pt x="32537" y="1"/>
                    <a:pt x="29975" y="1259"/>
                    <a:pt x="27917" y="3656"/>
                  </a:cubicBezTo>
                  <a:cubicBezTo>
                    <a:pt x="26311" y="5530"/>
                    <a:pt x="25320" y="7751"/>
                    <a:pt x="24625" y="10080"/>
                  </a:cubicBezTo>
                  <a:cubicBezTo>
                    <a:pt x="24544" y="10374"/>
                    <a:pt x="24437" y="10642"/>
                    <a:pt x="24384" y="10910"/>
                  </a:cubicBezTo>
                  <a:cubicBezTo>
                    <a:pt x="23955" y="10588"/>
                    <a:pt x="23607" y="10241"/>
                    <a:pt x="23206" y="9946"/>
                  </a:cubicBezTo>
                  <a:cubicBezTo>
                    <a:pt x="22342" y="9301"/>
                    <a:pt x="21317" y="8911"/>
                    <a:pt x="20286" y="8911"/>
                  </a:cubicBezTo>
                  <a:cubicBezTo>
                    <a:pt x="19049" y="8911"/>
                    <a:pt x="17801" y="9472"/>
                    <a:pt x="16809" y="10829"/>
                  </a:cubicBezTo>
                  <a:cubicBezTo>
                    <a:pt x="16086" y="11793"/>
                    <a:pt x="15605" y="12864"/>
                    <a:pt x="15203" y="14041"/>
                  </a:cubicBezTo>
                  <a:cubicBezTo>
                    <a:pt x="14802" y="13800"/>
                    <a:pt x="14454" y="13586"/>
                    <a:pt x="14079" y="13426"/>
                  </a:cubicBezTo>
                  <a:cubicBezTo>
                    <a:pt x="12882" y="12864"/>
                    <a:pt x="11668" y="12613"/>
                    <a:pt x="10439" y="12613"/>
                  </a:cubicBezTo>
                  <a:cubicBezTo>
                    <a:pt x="9441" y="12613"/>
                    <a:pt x="8433" y="12778"/>
                    <a:pt x="7414" y="13078"/>
                  </a:cubicBezTo>
                  <a:cubicBezTo>
                    <a:pt x="3266" y="14309"/>
                    <a:pt x="562" y="17440"/>
                    <a:pt x="80" y="21723"/>
                  </a:cubicBezTo>
                  <a:cubicBezTo>
                    <a:pt x="0" y="22767"/>
                    <a:pt x="268" y="23061"/>
                    <a:pt x="1285" y="23061"/>
                  </a:cubicBezTo>
                  <a:lnTo>
                    <a:pt x="60330" y="23061"/>
                  </a:lnTo>
                  <a:cubicBezTo>
                    <a:pt x="61053" y="23035"/>
                    <a:pt x="61347" y="22660"/>
                    <a:pt x="61240" y="21991"/>
                  </a:cubicBezTo>
                  <a:cubicBezTo>
                    <a:pt x="61186" y="21536"/>
                    <a:pt x="61079" y="21027"/>
                    <a:pt x="60946" y="20545"/>
                  </a:cubicBezTo>
                  <a:cubicBezTo>
                    <a:pt x="60143" y="17655"/>
                    <a:pt x="58430" y="15540"/>
                    <a:pt x="55459" y="14657"/>
                  </a:cubicBezTo>
                  <a:cubicBezTo>
                    <a:pt x="54388" y="14336"/>
                    <a:pt x="53264" y="14255"/>
                    <a:pt x="52113" y="14068"/>
                  </a:cubicBezTo>
                  <a:cubicBezTo>
                    <a:pt x="52006" y="13667"/>
                    <a:pt x="51952" y="13158"/>
                    <a:pt x="51818" y="12649"/>
                  </a:cubicBezTo>
                  <a:cubicBezTo>
                    <a:pt x="50989" y="9170"/>
                    <a:pt x="49195" y="6226"/>
                    <a:pt x="46385" y="3951"/>
                  </a:cubicBezTo>
                  <a:cubicBezTo>
                    <a:pt x="43521" y="1622"/>
                    <a:pt x="40202" y="337"/>
                    <a:pt x="36562" y="43"/>
                  </a:cubicBezTo>
                  <a:cubicBezTo>
                    <a:pt x="36230" y="15"/>
                    <a:pt x="35904" y="1"/>
                    <a:pt x="35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3"/>
            <p:cNvSpPr/>
            <p:nvPr/>
          </p:nvSpPr>
          <p:spPr>
            <a:xfrm>
              <a:off x="5599950" y="1727775"/>
              <a:ext cx="1493525" cy="539875"/>
            </a:xfrm>
            <a:custGeom>
              <a:avLst/>
              <a:gdLst/>
              <a:ahLst/>
              <a:cxnLst/>
              <a:rect l="l" t="t" r="r" b="b"/>
              <a:pathLst>
                <a:path w="59741" h="21595" extrusionOk="0">
                  <a:moveTo>
                    <a:pt x="34808" y="1"/>
                  </a:moveTo>
                  <a:cubicBezTo>
                    <a:pt x="31875" y="1"/>
                    <a:pt x="29432" y="1239"/>
                    <a:pt x="27462" y="3608"/>
                  </a:cubicBezTo>
                  <a:cubicBezTo>
                    <a:pt x="26311" y="5027"/>
                    <a:pt x="25481" y="6606"/>
                    <a:pt x="24892" y="8265"/>
                  </a:cubicBezTo>
                  <a:cubicBezTo>
                    <a:pt x="24491" y="9443"/>
                    <a:pt x="24169" y="10647"/>
                    <a:pt x="23822" y="11798"/>
                  </a:cubicBezTo>
                  <a:cubicBezTo>
                    <a:pt x="23741" y="11718"/>
                    <a:pt x="23688" y="11611"/>
                    <a:pt x="23581" y="11477"/>
                  </a:cubicBezTo>
                  <a:cubicBezTo>
                    <a:pt x="23019" y="10674"/>
                    <a:pt x="22349" y="9978"/>
                    <a:pt x="21466" y="9470"/>
                  </a:cubicBezTo>
                  <a:cubicBezTo>
                    <a:pt x="20780" y="9060"/>
                    <a:pt x="20093" y="8858"/>
                    <a:pt x="19436" y="8858"/>
                  </a:cubicBezTo>
                  <a:cubicBezTo>
                    <a:pt x="18378" y="8858"/>
                    <a:pt x="17398" y="9382"/>
                    <a:pt x="16622" y="10407"/>
                  </a:cubicBezTo>
                  <a:cubicBezTo>
                    <a:pt x="15926" y="11343"/>
                    <a:pt x="15444" y="12414"/>
                    <a:pt x="15069" y="13511"/>
                  </a:cubicBezTo>
                  <a:cubicBezTo>
                    <a:pt x="14989" y="13859"/>
                    <a:pt x="14882" y="14181"/>
                    <a:pt x="14775" y="14502"/>
                  </a:cubicBezTo>
                  <a:cubicBezTo>
                    <a:pt x="14320" y="14154"/>
                    <a:pt x="13865" y="13833"/>
                    <a:pt x="13410" y="13565"/>
                  </a:cubicBezTo>
                  <a:cubicBezTo>
                    <a:pt x="12203" y="12882"/>
                    <a:pt x="10959" y="12586"/>
                    <a:pt x="9683" y="12586"/>
                  </a:cubicBezTo>
                  <a:cubicBezTo>
                    <a:pt x="8808" y="12586"/>
                    <a:pt x="7917" y="12726"/>
                    <a:pt x="7013" y="12976"/>
                  </a:cubicBezTo>
                  <a:cubicBezTo>
                    <a:pt x="4497" y="13726"/>
                    <a:pt x="2463" y="15064"/>
                    <a:pt x="1151" y="17366"/>
                  </a:cubicBezTo>
                  <a:cubicBezTo>
                    <a:pt x="428" y="18677"/>
                    <a:pt x="27" y="20069"/>
                    <a:pt x="0" y="21595"/>
                  </a:cubicBezTo>
                  <a:lnTo>
                    <a:pt x="59741" y="21595"/>
                  </a:lnTo>
                  <a:cubicBezTo>
                    <a:pt x="59500" y="19641"/>
                    <a:pt x="58885" y="17901"/>
                    <a:pt x="57493" y="16482"/>
                  </a:cubicBezTo>
                  <a:cubicBezTo>
                    <a:pt x="55816" y="14734"/>
                    <a:pt x="53711" y="14186"/>
                    <a:pt x="51445" y="14186"/>
                  </a:cubicBezTo>
                  <a:cubicBezTo>
                    <a:pt x="51179" y="14186"/>
                    <a:pt x="50911" y="14193"/>
                    <a:pt x="50641" y="14207"/>
                  </a:cubicBezTo>
                  <a:cubicBezTo>
                    <a:pt x="50614" y="14073"/>
                    <a:pt x="50587" y="13993"/>
                    <a:pt x="50587" y="13886"/>
                  </a:cubicBezTo>
                  <a:cubicBezTo>
                    <a:pt x="50105" y="10085"/>
                    <a:pt x="48499" y="6874"/>
                    <a:pt x="45662" y="4277"/>
                  </a:cubicBezTo>
                  <a:cubicBezTo>
                    <a:pt x="42959" y="1842"/>
                    <a:pt x="39694" y="503"/>
                    <a:pt x="36080" y="75"/>
                  </a:cubicBezTo>
                  <a:cubicBezTo>
                    <a:pt x="35646" y="25"/>
                    <a:pt x="35223" y="1"/>
                    <a:pt x="34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" name="Google Shape;708;p23"/>
          <p:cNvSpPr/>
          <p:nvPr/>
        </p:nvSpPr>
        <p:spPr>
          <a:xfrm>
            <a:off x="2298300" y="3222100"/>
            <a:ext cx="258600" cy="1182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9" name="Google Shape;709;p23"/>
          <p:cNvSpPr/>
          <p:nvPr/>
        </p:nvSpPr>
        <p:spPr>
          <a:xfrm>
            <a:off x="4298200" y="3222100"/>
            <a:ext cx="258600" cy="1182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24"/>
          <p:cNvSpPr txBox="1">
            <a:spLocks noGrp="1"/>
          </p:cNvSpPr>
          <p:nvPr>
            <p:ph type="title" idx="2"/>
          </p:nvPr>
        </p:nvSpPr>
        <p:spPr>
          <a:xfrm>
            <a:off x="4634300" y="800925"/>
            <a:ext cx="42117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Technologies</a:t>
            </a:r>
            <a:endParaRPr/>
          </a:p>
        </p:txBody>
      </p:sp>
      <p:grpSp>
        <p:nvGrpSpPr>
          <p:cNvPr id="715" name="Google Shape;715;p24"/>
          <p:cNvGrpSpPr/>
          <p:nvPr/>
        </p:nvGrpSpPr>
        <p:grpSpPr>
          <a:xfrm>
            <a:off x="7890200" y="3298850"/>
            <a:ext cx="1533675" cy="619027"/>
            <a:chOff x="5579875" y="1709175"/>
            <a:chExt cx="1533675" cy="619027"/>
          </a:xfrm>
        </p:grpSpPr>
        <p:sp>
          <p:nvSpPr>
            <p:cNvPr id="716" name="Google Shape;716;p24"/>
            <p:cNvSpPr/>
            <p:nvPr/>
          </p:nvSpPr>
          <p:spPr>
            <a:xfrm>
              <a:off x="5599950" y="1788327"/>
              <a:ext cx="1493525" cy="539875"/>
            </a:xfrm>
            <a:custGeom>
              <a:avLst/>
              <a:gdLst/>
              <a:ahLst/>
              <a:cxnLst/>
              <a:rect l="l" t="t" r="r" b="b"/>
              <a:pathLst>
                <a:path w="59741" h="21595" extrusionOk="0">
                  <a:moveTo>
                    <a:pt x="34808" y="1"/>
                  </a:moveTo>
                  <a:cubicBezTo>
                    <a:pt x="31875" y="1"/>
                    <a:pt x="29432" y="1239"/>
                    <a:pt x="27462" y="3608"/>
                  </a:cubicBezTo>
                  <a:cubicBezTo>
                    <a:pt x="26311" y="5027"/>
                    <a:pt x="25481" y="6606"/>
                    <a:pt x="24892" y="8265"/>
                  </a:cubicBezTo>
                  <a:cubicBezTo>
                    <a:pt x="24491" y="9443"/>
                    <a:pt x="24169" y="10647"/>
                    <a:pt x="23822" y="11798"/>
                  </a:cubicBezTo>
                  <a:cubicBezTo>
                    <a:pt x="23741" y="11718"/>
                    <a:pt x="23688" y="11611"/>
                    <a:pt x="23581" y="11477"/>
                  </a:cubicBezTo>
                  <a:cubicBezTo>
                    <a:pt x="23019" y="10674"/>
                    <a:pt x="22349" y="9978"/>
                    <a:pt x="21466" y="9470"/>
                  </a:cubicBezTo>
                  <a:cubicBezTo>
                    <a:pt x="20780" y="9060"/>
                    <a:pt x="20093" y="8858"/>
                    <a:pt x="19436" y="8858"/>
                  </a:cubicBezTo>
                  <a:cubicBezTo>
                    <a:pt x="18378" y="8858"/>
                    <a:pt x="17398" y="9382"/>
                    <a:pt x="16622" y="10407"/>
                  </a:cubicBezTo>
                  <a:cubicBezTo>
                    <a:pt x="15926" y="11343"/>
                    <a:pt x="15444" y="12414"/>
                    <a:pt x="15069" y="13511"/>
                  </a:cubicBezTo>
                  <a:cubicBezTo>
                    <a:pt x="14989" y="13859"/>
                    <a:pt x="14882" y="14181"/>
                    <a:pt x="14775" y="14502"/>
                  </a:cubicBezTo>
                  <a:cubicBezTo>
                    <a:pt x="14320" y="14154"/>
                    <a:pt x="13865" y="13833"/>
                    <a:pt x="13410" y="13565"/>
                  </a:cubicBezTo>
                  <a:cubicBezTo>
                    <a:pt x="12203" y="12882"/>
                    <a:pt x="10959" y="12586"/>
                    <a:pt x="9683" y="12586"/>
                  </a:cubicBezTo>
                  <a:cubicBezTo>
                    <a:pt x="8808" y="12586"/>
                    <a:pt x="7917" y="12726"/>
                    <a:pt x="7013" y="12976"/>
                  </a:cubicBezTo>
                  <a:cubicBezTo>
                    <a:pt x="4497" y="13726"/>
                    <a:pt x="2463" y="15064"/>
                    <a:pt x="1151" y="17366"/>
                  </a:cubicBezTo>
                  <a:cubicBezTo>
                    <a:pt x="428" y="18677"/>
                    <a:pt x="27" y="20069"/>
                    <a:pt x="0" y="21595"/>
                  </a:cubicBezTo>
                  <a:lnTo>
                    <a:pt x="59741" y="21595"/>
                  </a:lnTo>
                  <a:cubicBezTo>
                    <a:pt x="59500" y="19641"/>
                    <a:pt x="58885" y="17901"/>
                    <a:pt x="57493" y="16482"/>
                  </a:cubicBezTo>
                  <a:cubicBezTo>
                    <a:pt x="55816" y="14734"/>
                    <a:pt x="53711" y="14186"/>
                    <a:pt x="51445" y="14186"/>
                  </a:cubicBezTo>
                  <a:cubicBezTo>
                    <a:pt x="51179" y="14186"/>
                    <a:pt x="50911" y="14193"/>
                    <a:pt x="50641" y="14207"/>
                  </a:cubicBezTo>
                  <a:cubicBezTo>
                    <a:pt x="50614" y="14073"/>
                    <a:pt x="50587" y="13993"/>
                    <a:pt x="50587" y="13886"/>
                  </a:cubicBezTo>
                  <a:cubicBezTo>
                    <a:pt x="50105" y="10085"/>
                    <a:pt x="48499" y="6874"/>
                    <a:pt x="45662" y="4277"/>
                  </a:cubicBezTo>
                  <a:cubicBezTo>
                    <a:pt x="42959" y="1842"/>
                    <a:pt x="39694" y="503"/>
                    <a:pt x="36080" y="75"/>
                  </a:cubicBezTo>
                  <a:cubicBezTo>
                    <a:pt x="35646" y="25"/>
                    <a:pt x="35223" y="1"/>
                    <a:pt x="3480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5579875" y="1709175"/>
              <a:ext cx="1533675" cy="576550"/>
            </a:xfrm>
            <a:custGeom>
              <a:avLst/>
              <a:gdLst/>
              <a:ahLst/>
              <a:cxnLst/>
              <a:rect l="l" t="t" r="r" b="b"/>
              <a:pathLst>
                <a:path w="61347" h="23062" extrusionOk="0">
                  <a:moveTo>
                    <a:pt x="35638" y="745"/>
                  </a:moveTo>
                  <a:cubicBezTo>
                    <a:pt x="36052" y="745"/>
                    <a:pt x="36476" y="769"/>
                    <a:pt x="36910" y="819"/>
                  </a:cubicBezTo>
                  <a:cubicBezTo>
                    <a:pt x="40550" y="1247"/>
                    <a:pt x="43789" y="2586"/>
                    <a:pt x="46492" y="5021"/>
                  </a:cubicBezTo>
                  <a:cubicBezTo>
                    <a:pt x="49329" y="7618"/>
                    <a:pt x="50935" y="10856"/>
                    <a:pt x="51417" y="14630"/>
                  </a:cubicBezTo>
                  <a:cubicBezTo>
                    <a:pt x="51444" y="14737"/>
                    <a:pt x="51444" y="14844"/>
                    <a:pt x="51470" y="14978"/>
                  </a:cubicBezTo>
                  <a:cubicBezTo>
                    <a:pt x="51753" y="14964"/>
                    <a:pt x="52032" y="14956"/>
                    <a:pt x="52310" y="14956"/>
                  </a:cubicBezTo>
                  <a:cubicBezTo>
                    <a:pt x="54584" y="14956"/>
                    <a:pt x="56679" y="15488"/>
                    <a:pt x="58349" y="17253"/>
                  </a:cubicBezTo>
                  <a:cubicBezTo>
                    <a:pt x="59688" y="18645"/>
                    <a:pt x="60303" y="20385"/>
                    <a:pt x="60544" y="22339"/>
                  </a:cubicBezTo>
                  <a:lnTo>
                    <a:pt x="830" y="22339"/>
                  </a:lnTo>
                  <a:cubicBezTo>
                    <a:pt x="857" y="20813"/>
                    <a:pt x="1258" y="19421"/>
                    <a:pt x="1981" y="18110"/>
                  </a:cubicBezTo>
                  <a:cubicBezTo>
                    <a:pt x="3292" y="15808"/>
                    <a:pt x="5380" y="14470"/>
                    <a:pt x="7842" y="13720"/>
                  </a:cubicBezTo>
                  <a:cubicBezTo>
                    <a:pt x="8725" y="13470"/>
                    <a:pt x="9612" y="13330"/>
                    <a:pt x="10490" y="13330"/>
                  </a:cubicBezTo>
                  <a:cubicBezTo>
                    <a:pt x="11770" y="13330"/>
                    <a:pt x="13033" y="13626"/>
                    <a:pt x="14239" y="14309"/>
                  </a:cubicBezTo>
                  <a:cubicBezTo>
                    <a:pt x="14694" y="14577"/>
                    <a:pt x="15149" y="14898"/>
                    <a:pt x="15605" y="15246"/>
                  </a:cubicBezTo>
                  <a:cubicBezTo>
                    <a:pt x="15712" y="14925"/>
                    <a:pt x="15819" y="14603"/>
                    <a:pt x="15899" y="14255"/>
                  </a:cubicBezTo>
                  <a:cubicBezTo>
                    <a:pt x="16274" y="13158"/>
                    <a:pt x="16755" y="12087"/>
                    <a:pt x="17451" y="11151"/>
                  </a:cubicBezTo>
                  <a:cubicBezTo>
                    <a:pt x="18232" y="10138"/>
                    <a:pt x="19218" y="9609"/>
                    <a:pt x="20282" y="9609"/>
                  </a:cubicBezTo>
                  <a:cubicBezTo>
                    <a:pt x="20934" y="9609"/>
                    <a:pt x="21615" y="9807"/>
                    <a:pt x="22296" y="10214"/>
                  </a:cubicBezTo>
                  <a:cubicBezTo>
                    <a:pt x="23179" y="10722"/>
                    <a:pt x="23848" y="11418"/>
                    <a:pt x="24410" y="12221"/>
                  </a:cubicBezTo>
                  <a:cubicBezTo>
                    <a:pt x="24517" y="12355"/>
                    <a:pt x="24571" y="12462"/>
                    <a:pt x="24651" y="12542"/>
                  </a:cubicBezTo>
                  <a:cubicBezTo>
                    <a:pt x="24972" y="11391"/>
                    <a:pt x="25320" y="10187"/>
                    <a:pt x="25722" y="9009"/>
                  </a:cubicBezTo>
                  <a:cubicBezTo>
                    <a:pt x="26311" y="7296"/>
                    <a:pt x="27167" y="5744"/>
                    <a:pt x="28291" y="4352"/>
                  </a:cubicBezTo>
                  <a:cubicBezTo>
                    <a:pt x="30262" y="1983"/>
                    <a:pt x="32705" y="745"/>
                    <a:pt x="35638" y="745"/>
                  </a:cubicBezTo>
                  <a:close/>
                  <a:moveTo>
                    <a:pt x="35583" y="1"/>
                  </a:moveTo>
                  <a:cubicBezTo>
                    <a:pt x="32537" y="1"/>
                    <a:pt x="29975" y="1259"/>
                    <a:pt x="27917" y="3656"/>
                  </a:cubicBezTo>
                  <a:cubicBezTo>
                    <a:pt x="26311" y="5530"/>
                    <a:pt x="25320" y="7751"/>
                    <a:pt x="24625" y="10080"/>
                  </a:cubicBezTo>
                  <a:cubicBezTo>
                    <a:pt x="24544" y="10374"/>
                    <a:pt x="24437" y="10642"/>
                    <a:pt x="24384" y="10910"/>
                  </a:cubicBezTo>
                  <a:cubicBezTo>
                    <a:pt x="23955" y="10588"/>
                    <a:pt x="23607" y="10241"/>
                    <a:pt x="23206" y="9946"/>
                  </a:cubicBezTo>
                  <a:cubicBezTo>
                    <a:pt x="22342" y="9301"/>
                    <a:pt x="21317" y="8911"/>
                    <a:pt x="20286" y="8911"/>
                  </a:cubicBezTo>
                  <a:cubicBezTo>
                    <a:pt x="19049" y="8911"/>
                    <a:pt x="17801" y="9472"/>
                    <a:pt x="16809" y="10829"/>
                  </a:cubicBezTo>
                  <a:cubicBezTo>
                    <a:pt x="16086" y="11793"/>
                    <a:pt x="15605" y="12864"/>
                    <a:pt x="15203" y="14041"/>
                  </a:cubicBezTo>
                  <a:cubicBezTo>
                    <a:pt x="14802" y="13800"/>
                    <a:pt x="14454" y="13586"/>
                    <a:pt x="14079" y="13426"/>
                  </a:cubicBezTo>
                  <a:cubicBezTo>
                    <a:pt x="12882" y="12864"/>
                    <a:pt x="11668" y="12613"/>
                    <a:pt x="10439" y="12613"/>
                  </a:cubicBezTo>
                  <a:cubicBezTo>
                    <a:pt x="9441" y="12613"/>
                    <a:pt x="8433" y="12778"/>
                    <a:pt x="7414" y="13078"/>
                  </a:cubicBezTo>
                  <a:cubicBezTo>
                    <a:pt x="3266" y="14309"/>
                    <a:pt x="562" y="17440"/>
                    <a:pt x="80" y="21723"/>
                  </a:cubicBezTo>
                  <a:cubicBezTo>
                    <a:pt x="0" y="22767"/>
                    <a:pt x="268" y="23061"/>
                    <a:pt x="1285" y="23061"/>
                  </a:cubicBezTo>
                  <a:lnTo>
                    <a:pt x="60330" y="23061"/>
                  </a:lnTo>
                  <a:cubicBezTo>
                    <a:pt x="61053" y="23035"/>
                    <a:pt x="61347" y="22660"/>
                    <a:pt x="61240" y="21991"/>
                  </a:cubicBezTo>
                  <a:cubicBezTo>
                    <a:pt x="61186" y="21536"/>
                    <a:pt x="61079" y="21027"/>
                    <a:pt x="60946" y="20545"/>
                  </a:cubicBezTo>
                  <a:cubicBezTo>
                    <a:pt x="60143" y="17655"/>
                    <a:pt x="58430" y="15540"/>
                    <a:pt x="55459" y="14657"/>
                  </a:cubicBezTo>
                  <a:cubicBezTo>
                    <a:pt x="54388" y="14336"/>
                    <a:pt x="53264" y="14255"/>
                    <a:pt x="52113" y="14068"/>
                  </a:cubicBezTo>
                  <a:cubicBezTo>
                    <a:pt x="52006" y="13667"/>
                    <a:pt x="51952" y="13158"/>
                    <a:pt x="51818" y="12649"/>
                  </a:cubicBezTo>
                  <a:cubicBezTo>
                    <a:pt x="50989" y="9170"/>
                    <a:pt x="49195" y="6226"/>
                    <a:pt x="46385" y="3951"/>
                  </a:cubicBezTo>
                  <a:cubicBezTo>
                    <a:pt x="43521" y="1622"/>
                    <a:pt x="40202" y="337"/>
                    <a:pt x="36562" y="43"/>
                  </a:cubicBezTo>
                  <a:cubicBezTo>
                    <a:pt x="36230" y="15"/>
                    <a:pt x="35904" y="1"/>
                    <a:pt x="35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5599950" y="1727775"/>
              <a:ext cx="1493525" cy="539875"/>
            </a:xfrm>
            <a:custGeom>
              <a:avLst/>
              <a:gdLst/>
              <a:ahLst/>
              <a:cxnLst/>
              <a:rect l="l" t="t" r="r" b="b"/>
              <a:pathLst>
                <a:path w="59741" h="21595" extrusionOk="0">
                  <a:moveTo>
                    <a:pt x="34808" y="1"/>
                  </a:moveTo>
                  <a:cubicBezTo>
                    <a:pt x="31875" y="1"/>
                    <a:pt x="29432" y="1239"/>
                    <a:pt x="27462" y="3608"/>
                  </a:cubicBezTo>
                  <a:cubicBezTo>
                    <a:pt x="26311" y="5027"/>
                    <a:pt x="25481" y="6606"/>
                    <a:pt x="24892" y="8265"/>
                  </a:cubicBezTo>
                  <a:cubicBezTo>
                    <a:pt x="24491" y="9443"/>
                    <a:pt x="24169" y="10647"/>
                    <a:pt x="23822" y="11798"/>
                  </a:cubicBezTo>
                  <a:cubicBezTo>
                    <a:pt x="23741" y="11718"/>
                    <a:pt x="23688" y="11611"/>
                    <a:pt x="23581" y="11477"/>
                  </a:cubicBezTo>
                  <a:cubicBezTo>
                    <a:pt x="23019" y="10674"/>
                    <a:pt x="22349" y="9978"/>
                    <a:pt x="21466" y="9470"/>
                  </a:cubicBezTo>
                  <a:cubicBezTo>
                    <a:pt x="20780" y="9060"/>
                    <a:pt x="20093" y="8858"/>
                    <a:pt x="19436" y="8858"/>
                  </a:cubicBezTo>
                  <a:cubicBezTo>
                    <a:pt x="18378" y="8858"/>
                    <a:pt x="17398" y="9382"/>
                    <a:pt x="16622" y="10407"/>
                  </a:cubicBezTo>
                  <a:cubicBezTo>
                    <a:pt x="15926" y="11343"/>
                    <a:pt x="15444" y="12414"/>
                    <a:pt x="15069" y="13511"/>
                  </a:cubicBezTo>
                  <a:cubicBezTo>
                    <a:pt x="14989" y="13859"/>
                    <a:pt x="14882" y="14181"/>
                    <a:pt x="14775" y="14502"/>
                  </a:cubicBezTo>
                  <a:cubicBezTo>
                    <a:pt x="14320" y="14154"/>
                    <a:pt x="13865" y="13833"/>
                    <a:pt x="13410" y="13565"/>
                  </a:cubicBezTo>
                  <a:cubicBezTo>
                    <a:pt x="12203" y="12882"/>
                    <a:pt x="10959" y="12586"/>
                    <a:pt x="9683" y="12586"/>
                  </a:cubicBezTo>
                  <a:cubicBezTo>
                    <a:pt x="8808" y="12586"/>
                    <a:pt x="7917" y="12726"/>
                    <a:pt x="7013" y="12976"/>
                  </a:cubicBezTo>
                  <a:cubicBezTo>
                    <a:pt x="4497" y="13726"/>
                    <a:pt x="2463" y="15064"/>
                    <a:pt x="1151" y="17366"/>
                  </a:cubicBezTo>
                  <a:cubicBezTo>
                    <a:pt x="428" y="18677"/>
                    <a:pt x="27" y="20069"/>
                    <a:pt x="0" y="21595"/>
                  </a:cubicBezTo>
                  <a:lnTo>
                    <a:pt x="59741" y="21595"/>
                  </a:lnTo>
                  <a:cubicBezTo>
                    <a:pt x="59500" y="19641"/>
                    <a:pt x="58885" y="17901"/>
                    <a:pt x="57493" y="16482"/>
                  </a:cubicBezTo>
                  <a:cubicBezTo>
                    <a:pt x="55816" y="14734"/>
                    <a:pt x="53711" y="14186"/>
                    <a:pt x="51445" y="14186"/>
                  </a:cubicBezTo>
                  <a:cubicBezTo>
                    <a:pt x="51179" y="14186"/>
                    <a:pt x="50911" y="14193"/>
                    <a:pt x="50641" y="14207"/>
                  </a:cubicBezTo>
                  <a:cubicBezTo>
                    <a:pt x="50614" y="14073"/>
                    <a:pt x="50587" y="13993"/>
                    <a:pt x="50587" y="13886"/>
                  </a:cubicBezTo>
                  <a:cubicBezTo>
                    <a:pt x="50105" y="10085"/>
                    <a:pt x="48499" y="6874"/>
                    <a:pt x="45662" y="4277"/>
                  </a:cubicBezTo>
                  <a:cubicBezTo>
                    <a:pt x="42959" y="1842"/>
                    <a:pt x="39694" y="503"/>
                    <a:pt x="36080" y="75"/>
                  </a:cubicBezTo>
                  <a:cubicBezTo>
                    <a:pt x="35646" y="25"/>
                    <a:pt x="35223" y="1"/>
                    <a:pt x="348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9" name="Google Shape;719;p24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t="9910" b="9910"/>
          <a:stretch/>
        </p:blipFill>
        <p:spPr>
          <a:xfrm>
            <a:off x="781400" y="660550"/>
            <a:ext cx="3048000" cy="3661199"/>
          </a:xfrm>
          <a:prstGeom prst="rect">
            <a:avLst/>
          </a:prstGeom>
        </p:spPr>
      </p:pic>
      <p:pic>
        <p:nvPicPr>
          <p:cNvPr id="720" name="Google Shape;720;p24" descr="Word log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4724" y="3374562"/>
            <a:ext cx="952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24"/>
          <p:cNvSpPr txBox="1"/>
          <p:nvPr/>
        </p:nvSpPr>
        <p:spPr>
          <a:xfrm>
            <a:off x="2045500" y="17545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pic>
        <p:nvPicPr>
          <p:cNvPr id="722" name="Google Shape;722;p24" descr="Power point log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2451" y="2820842"/>
            <a:ext cx="952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4"/>
          <p:cNvSpPr txBox="1"/>
          <p:nvPr/>
        </p:nvSpPr>
        <p:spPr>
          <a:xfrm>
            <a:off x="8294525" y="29718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pic>
        <p:nvPicPr>
          <p:cNvPr id="724" name="Google Shape;724;p24" title="visual-studio-icon-main-logo-symbol-purple-gradient-3d-design-software-development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43261" y="1568907"/>
            <a:ext cx="1594348" cy="1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5"/>
          <p:cNvSpPr txBox="1"/>
          <p:nvPr/>
        </p:nvSpPr>
        <p:spPr>
          <a:xfrm>
            <a:off x="1928850" y="3680225"/>
            <a:ext cx="5104200" cy="48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0" name="Google Shape;730;p25"/>
          <p:cNvSpPr txBox="1">
            <a:spLocks noGrp="1"/>
          </p:cNvSpPr>
          <p:nvPr>
            <p:ph type="title"/>
          </p:nvPr>
        </p:nvSpPr>
        <p:spPr>
          <a:xfrm>
            <a:off x="2256888" y="33070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Let's dive into the project!</a:t>
            </a:r>
            <a:endParaRPr/>
          </a:p>
        </p:txBody>
      </p:sp>
      <p:grpSp>
        <p:nvGrpSpPr>
          <p:cNvPr id="731" name="Google Shape;731;p25"/>
          <p:cNvGrpSpPr/>
          <p:nvPr/>
        </p:nvGrpSpPr>
        <p:grpSpPr>
          <a:xfrm>
            <a:off x="-758850" y="1159700"/>
            <a:ext cx="2546775" cy="3077325"/>
            <a:chOff x="337825" y="1239900"/>
            <a:chExt cx="2546775" cy="3077325"/>
          </a:xfrm>
        </p:grpSpPr>
        <p:sp>
          <p:nvSpPr>
            <p:cNvPr id="732" name="Google Shape;732;p25"/>
            <p:cNvSpPr/>
            <p:nvPr/>
          </p:nvSpPr>
          <p:spPr>
            <a:xfrm>
              <a:off x="337825" y="1239900"/>
              <a:ext cx="2546775" cy="3077325"/>
            </a:xfrm>
            <a:custGeom>
              <a:avLst/>
              <a:gdLst/>
              <a:ahLst/>
              <a:cxnLst/>
              <a:rect l="l" t="t" r="r" b="b"/>
              <a:pathLst>
                <a:path w="101871" h="123093" extrusionOk="0">
                  <a:moveTo>
                    <a:pt x="71652" y="747"/>
                  </a:moveTo>
                  <a:cubicBezTo>
                    <a:pt x="81501" y="7653"/>
                    <a:pt x="91271" y="14478"/>
                    <a:pt x="101040" y="21330"/>
                  </a:cubicBezTo>
                  <a:cubicBezTo>
                    <a:pt x="77433" y="54947"/>
                    <a:pt x="53853" y="88592"/>
                    <a:pt x="30272" y="122263"/>
                  </a:cubicBezTo>
                  <a:cubicBezTo>
                    <a:pt x="20476" y="115411"/>
                    <a:pt x="10706" y="108559"/>
                    <a:pt x="910" y="101680"/>
                  </a:cubicBezTo>
                  <a:cubicBezTo>
                    <a:pt x="24491" y="68063"/>
                    <a:pt x="48071" y="34418"/>
                    <a:pt x="71652" y="747"/>
                  </a:cubicBezTo>
                  <a:close/>
                  <a:moveTo>
                    <a:pt x="71632" y="1"/>
                  </a:moveTo>
                  <a:cubicBezTo>
                    <a:pt x="71347" y="1"/>
                    <a:pt x="71139" y="202"/>
                    <a:pt x="70902" y="533"/>
                  </a:cubicBezTo>
                  <a:cubicBezTo>
                    <a:pt x="69430" y="2674"/>
                    <a:pt x="67905" y="4789"/>
                    <a:pt x="66406" y="6930"/>
                  </a:cubicBezTo>
                  <a:cubicBezTo>
                    <a:pt x="64398" y="9767"/>
                    <a:pt x="62418" y="12631"/>
                    <a:pt x="60410" y="15468"/>
                  </a:cubicBezTo>
                  <a:cubicBezTo>
                    <a:pt x="58403" y="18332"/>
                    <a:pt x="56369" y="21250"/>
                    <a:pt x="54361" y="24140"/>
                  </a:cubicBezTo>
                  <a:cubicBezTo>
                    <a:pt x="52354" y="26977"/>
                    <a:pt x="50373" y="29815"/>
                    <a:pt x="48366" y="32652"/>
                  </a:cubicBezTo>
                  <a:cubicBezTo>
                    <a:pt x="46358" y="35542"/>
                    <a:pt x="44324" y="38460"/>
                    <a:pt x="42317" y="41324"/>
                  </a:cubicBezTo>
                  <a:cubicBezTo>
                    <a:pt x="40309" y="44161"/>
                    <a:pt x="38328" y="47025"/>
                    <a:pt x="36321" y="49862"/>
                  </a:cubicBezTo>
                  <a:cubicBezTo>
                    <a:pt x="34287" y="52726"/>
                    <a:pt x="32279" y="55617"/>
                    <a:pt x="30272" y="58480"/>
                  </a:cubicBezTo>
                  <a:cubicBezTo>
                    <a:pt x="28291" y="61344"/>
                    <a:pt x="26284" y="64208"/>
                    <a:pt x="24277" y="67045"/>
                  </a:cubicBezTo>
                  <a:cubicBezTo>
                    <a:pt x="22269" y="69936"/>
                    <a:pt x="20262" y="72773"/>
                    <a:pt x="18254" y="75664"/>
                  </a:cubicBezTo>
                  <a:cubicBezTo>
                    <a:pt x="16247" y="78528"/>
                    <a:pt x="14239" y="81445"/>
                    <a:pt x="12205" y="84309"/>
                  </a:cubicBezTo>
                  <a:cubicBezTo>
                    <a:pt x="10305" y="86986"/>
                    <a:pt x="8404" y="89716"/>
                    <a:pt x="6531" y="92393"/>
                  </a:cubicBezTo>
                  <a:cubicBezTo>
                    <a:pt x="4523" y="95230"/>
                    <a:pt x="2516" y="98094"/>
                    <a:pt x="509" y="100958"/>
                  </a:cubicBezTo>
                  <a:cubicBezTo>
                    <a:pt x="0" y="101680"/>
                    <a:pt x="54" y="102028"/>
                    <a:pt x="803" y="102510"/>
                  </a:cubicBezTo>
                  <a:cubicBezTo>
                    <a:pt x="1178" y="102778"/>
                    <a:pt x="1499" y="103019"/>
                    <a:pt x="1874" y="103286"/>
                  </a:cubicBezTo>
                  <a:cubicBezTo>
                    <a:pt x="4711" y="105294"/>
                    <a:pt x="7548" y="107274"/>
                    <a:pt x="10412" y="109282"/>
                  </a:cubicBezTo>
                  <a:cubicBezTo>
                    <a:pt x="13276" y="111289"/>
                    <a:pt x="16193" y="113323"/>
                    <a:pt x="19057" y="115331"/>
                  </a:cubicBezTo>
                  <a:cubicBezTo>
                    <a:pt x="22671" y="117847"/>
                    <a:pt x="26257" y="120389"/>
                    <a:pt x="29871" y="122905"/>
                  </a:cubicBezTo>
                  <a:cubicBezTo>
                    <a:pt x="29978" y="122959"/>
                    <a:pt x="30085" y="123012"/>
                    <a:pt x="30272" y="123093"/>
                  </a:cubicBezTo>
                  <a:cubicBezTo>
                    <a:pt x="30486" y="122932"/>
                    <a:pt x="30781" y="122825"/>
                    <a:pt x="30914" y="122584"/>
                  </a:cubicBezTo>
                  <a:cubicBezTo>
                    <a:pt x="32574" y="120256"/>
                    <a:pt x="34260" y="117900"/>
                    <a:pt x="35893" y="115545"/>
                  </a:cubicBezTo>
                  <a:lnTo>
                    <a:pt x="47937" y="98361"/>
                  </a:lnTo>
                  <a:cubicBezTo>
                    <a:pt x="51952" y="92660"/>
                    <a:pt x="55967" y="86906"/>
                    <a:pt x="59982" y="81178"/>
                  </a:cubicBezTo>
                  <a:cubicBezTo>
                    <a:pt x="61615" y="78876"/>
                    <a:pt x="63221" y="76521"/>
                    <a:pt x="64880" y="74219"/>
                  </a:cubicBezTo>
                  <a:cubicBezTo>
                    <a:pt x="66914" y="71328"/>
                    <a:pt x="68922" y="68464"/>
                    <a:pt x="70929" y="65573"/>
                  </a:cubicBezTo>
                  <a:cubicBezTo>
                    <a:pt x="72910" y="62736"/>
                    <a:pt x="74917" y="59872"/>
                    <a:pt x="76925" y="57008"/>
                  </a:cubicBezTo>
                  <a:cubicBezTo>
                    <a:pt x="78959" y="54144"/>
                    <a:pt x="80966" y="51254"/>
                    <a:pt x="82974" y="48390"/>
                  </a:cubicBezTo>
                  <a:cubicBezTo>
                    <a:pt x="84954" y="45553"/>
                    <a:pt x="86962" y="42662"/>
                    <a:pt x="88969" y="39825"/>
                  </a:cubicBezTo>
                  <a:cubicBezTo>
                    <a:pt x="91405" y="36265"/>
                    <a:pt x="93867" y="32759"/>
                    <a:pt x="96356" y="29252"/>
                  </a:cubicBezTo>
                  <a:cubicBezTo>
                    <a:pt x="98069" y="26844"/>
                    <a:pt x="99756" y="24408"/>
                    <a:pt x="101469" y="21999"/>
                  </a:cubicBezTo>
                  <a:cubicBezTo>
                    <a:pt x="101870" y="21464"/>
                    <a:pt x="101817" y="20928"/>
                    <a:pt x="101228" y="20554"/>
                  </a:cubicBezTo>
                  <a:cubicBezTo>
                    <a:pt x="99863" y="19644"/>
                    <a:pt x="98524" y="18680"/>
                    <a:pt x="97186" y="17743"/>
                  </a:cubicBezTo>
                  <a:lnTo>
                    <a:pt x="88461" y="11614"/>
                  </a:lnTo>
                  <a:cubicBezTo>
                    <a:pt x="84633" y="8911"/>
                    <a:pt x="80806" y="6234"/>
                    <a:pt x="76978" y="3557"/>
                  </a:cubicBezTo>
                  <a:cubicBezTo>
                    <a:pt x="75452" y="2487"/>
                    <a:pt x="73900" y="1389"/>
                    <a:pt x="72374" y="319"/>
                  </a:cubicBezTo>
                  <a:cubicBezTo>
                    <a:pt x="72066" y="99"/>
                    <a:pt x="71831" y="1"/>
                    <a:pt x="71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359900" y="1258575"/>
              <a:ext cx="2503950" cy="3038575"/>
            </a:xfrm>
            <a:custGeom>
              <a:avLst/>
              <a:gdLst/>
              <a:ahLst/>
              <a:cxnLst/>
              <a:rect l="l" t="t" r="r" b="b"/>
              <a:pathLst>
                <a:path w="100158" h="121543" extrusionOk="0">
                  <a:moveTo>
                    <a:pt x="70903" y="1820"/>
                  </a:moveTo>
                  <a:cubicBezTo>
                    <a:pt x="71706" y="2382"/>
                    <a:pt x="72535" y="2944"/>
                    <a:pt x="73392" y="3560"/>
                  </a:cubicBezTo>
                  <a:cubicBezTo>
                    <a:pt x="72776" y="4390"/>
                    <a:pt x="72241" y="5193"/>
                    <a:pt x="71652" y="6022"/>
                  </a:cubicBezTo>
                  <a:cubicBezTo>
                    <a:pt x="70822" y="5460"/>
                    <a:pt x="69966" y="4898"/>
                    <a:pt x="69136" y="4283"/>
                  </a:cubicBezTo>
                  <a:cubicBezTo>
                    <a:pt x="69752" y="3453"/>
                    <a:pt x="70287" y="2650"/>
                    <a:pt x="70903" y="1820"/>
                  </a:cubicBezTo>
                  <a:close/>
                  <a:moveTo>
                    <a:pt x="67664" y="6370"/>
                  </a:moveTo>
                  <a:cubicBezTo>
                    <a:pt x="68494" y="6959"/>
                    <a:pt x="69297" y="7521"/>
                    <a:pt x="70180" y="8110"/>
                  </a:cubicBezTo>
                  <a:cubicBezTo>
                    <a:pt x="69618" y="8940"/>
                    <a:pt x="69029" y="9743"/>
                    <a:pt x="68440" y="10572"/>
                  </a:cubicBezTo>
                  <a:cubicBezTo>
                    <a:pt x="67610" y="10010"/>
                    <a:pt x="66754" y="9448"/>
                    <a:pt x="65924" y="8833"/>
                  </a:cubicBezTo>
                  <a:cubicBezTo>
                    <a:pt x="66486" y="8030"/>
                    <a:pt x="67075" y="7200"/>
                    <a:pt x="67664" y="6370"/>
                  </a:cubicBezTo>
                  <a:close/>
                  <a:moveTo>
                    <a:pt x="64479" y="10974"/>
                  </a:moveTo>
                  <a:cubicBezTo>
                    <a:pt x="65282" y="11536"/>
                    <a:pt x="66138" y="12125"/>
                    <a:pt x="66968" y="12714"/>
                  </a:cubicBezTo>
                  <a:cubicBezTo>
                    <a:pt x="66406" y="13517"/>
                    <a:pt x="65817" y="14320"/>
                    <a:pt x="65228" y="15203"/>
                  </a:cubicBezTo>
                  <a:cubicBezTo>
                    <a:pt x="64345" y="14587"/>
                    <a:pt x="63542" y="14025"/>
                    <a:pt x="62739" y="13463"/>
                  </a:cubicBezTo>
                  <a:cubicBezTo>
                    <a:pt x="63328" y="12607"/>
                    <a:pt x="63890" y="11804"/>
                    <a:pt x="64479" y="10974"/>
                  </a:cubicBezTo>
                  <a:close/>
                  <a:moveTo>
                    <a:pt x="61240" y="15524"/>
                  </a:moveTo>
                  <a:cubicBezTo>
                    <a:pt x="62070" y="16140"/>
                    <a:pt x="62873" y="16702"/>
                    <a:pt x="63729" y="17264"/>
                  </a:cubicBezTo>
                  <a:cubicBezTo>
                    <a:pt x="63141" y="18094"/>
                    <a:pt x="62578" y="18897"/>
                    <a:pt x="61990" y="19753"/>
                  </a:cubicBezTo>
                  <a:cubicBezTo>
                    <a:pt x="61133" y="19164"/>
                    <a:pt x="60330" y="18602"/>
                    <a:pt x="59500" y="18013"/>
                  </a:cubicBezTo>
                  <a:cubicBezTo>
                    <a:pt x="60116" y="17157"/>
                    <a:pt x="60678" y="16354"/>
                    <a:pt x="61240" y="15524"/>
                  </a:cubicBezTo>
                  <a:close/>
                  <a:moveTo>
                    <a:pt x="95741" y="19218"/>
                  </a:moveTo>
                  <a:cubicBezTo>
                    <a:pt x="96598" y="19833"/>
                    <a:pt x="97401" y="20369"/>
                    <a:pt x="98257" y="20958"/>
                  </a:cubicBezTo>
                  <a:cubicBezTo>
                    <a:pt x="97668" y="21760"/>
                    <a:pt x="97106" y="22590"/>
                    <a:pt x="96517" y="23420"/>
                  </a:cubicBezTo>
                  <a:cubicBezTo>
                    <a:pt x="95661" y="22858"/>
                    <a:pt x="94831" y="22296"/>
                    <a:pt x="94001" y="21680"/>
                  </a:cubicBezTo>
                  <a:cubicBezTo>
                    <a:pt x="94590" y="20850"/>
                    <a:pt x="95179" y="20047"/>
                    <a:pt x="95741" y="19218"/>
                  </a:cubicBezTo>
                  <a:close/>
                  <a:moveTo>
                    <a:pt x="58055" y="20128"/>
                  </a:moveTo>
                  <a:cubicBezTo>
                    <a:pt x="58858" y="20717"/>
                    <a:pt x="59714" y="21279"/>
                    <a:pt x="60544" y="21868"/>
                  </a:cubicBezTo>
                  <a:cubicBezTo>
                    <a:pt x="59929" y="22724"/>
                    <a:pt x="59393" y="23527"/>
                    <a:pt x="58804" y="24357"/>
                  </a:cubicBezTo>
                  <a:cubicBezTo>
                    <a:pt x="58001" y="23795"/>
                    <a:pt x="57225" y="23259"/>
                    <a:pt x="56503" y="22751"/>
                  </a:cubicBezTo>
                  <a:cubicBezTo>
                    <a:pt x="56449" y="22724"/>
                    <a:pt x="56422" y="22483"/>
                    <a:pt x="56503" y="22403"/>
                  </a:cubicBezTo>
                  <a:cubicBezTo>
                    <a:pt x="56984" y="21653"/>
                    <a:pt x="57520" y="20904"/>
                    <a:pt x="58055" y="20128"/>
                  </a:cubicBezTo>
                  <a:close/>
                  <a:moveTo>
                    <a:pt x="92529" y="23795"/>
                  </a:moveTo>
                  <a:cubicBezTo>
                    <a:pt x="93386" y="24384"/>
                    <a:pt x="94189" y="24972"/>
                    <a:pt x="94992" y="25534"/>
                  </a:cubicBezTo>
                  <a:cubicBezTo>
                    <a:pt x="94403" y="26364"/>
                    <a:pt x="93867" y="27167"/>
                    <a:pt x="93252" y="27997"/>
                  </a:cubicBezTo>
                  <a:cubicBezTo>
                    <a:pt x="92449" y="27435"/>
                    <a:pt x="91619" y="26873"/>
                    <a:pt x="90789" y="26257"/>
                  </a:cubicBezTo>
                  <a:cubicBezTo>
                    <a:pt x="91351" y="25454"/>
                    <a:pt x="91914" y="24624"/>
                    <a:pt x="92529" y="23795"/>
                  </a:cubicBezTo>
                  <a:close/>
                  <a:moveTo>
                    <a:pt x="54816" y="24705"/>
                  </a:moveTo>
                  <a:cubicBezTo>
                    <a:pt x="55700" y="25294"/>
                    <a:pt x="56503" y="25856"/>
                    <a:pt x="57306" y="26471"/>
                  </a:cubicBezTo>
                  <a:cubicBezTo>
                    <a:pt x="56717" y="27301"/>
                    <a:pt x="56155" y="28104"/>
                    <a:pt x="55566" y="28934"/>
                  </a:cubicBezTo>
                  <a:cubicBezTo>
                    <a:pt x="54763" y="28372"/>
                    <a:pt x="54013" y="27836"/>
                    <a:pt x="53237" y="27301"/>
                  </a:cubicBezTo>
                  <a:cubicBezTo>
                    <a:pt x="53184" y="27274"/>
                    <a:pt x="53157" y="27087"/>
                    <a:pt x="53184" y="27033"/>
                  </a:cubicBezTo>
                  <a:cubicBezTo>
                    <a:pt x="53719" y="26257"/>
                    <a:pt x="54254" y="25508"/>
                    <a:pt x="54816" y="24705"/>
                  </a:cubicBezTo>
                  <a:close/>
                  <a:moveTo>
                    <a:pt x="89344" y="28372"/>
                  </a:moveTo>
                  <a:cubicBezTo>
                    <a:pt x="90174" y="28934"/>
                    <a:pt x="90977" y="29523"/>
                    <a:pt x="91833" y="30111"/>
                  </a:cubicBezTo>
                  <a:cubicBezTo>
                    <a:pt x="91218" y="30941"/>
                    <a:pt x="90656" y="31744"/>
                    <a:pt x="90120" y="32601"/>
                  </a:cubicBezTo>
                  <a:cubicBezTo>
                    <a:pt x="89237" y="32012"/>
                    <a:pt x="88434" y="31450"/>
                    <a:pt x="87604" y="30861"/>
                  </a:cubicBezTo>
                  <a:cubicBezTo>
                    <a:pt x="88220" y="30004"/>
                    <a:pt x="88755" y="29201"/>
                    <a:pt x="89344" y="28372"/>
                  </a:cubicBezTo>
                  <a:close/>
                  <a:moveTo>
                    <a:pt x="51703" y="29405"/>
                  </a:moveTo>
                  <a:cubicBezTo>
                    <a:pt x="51729" y="29405"/>
                    <a:pt x="51751" y="29408"/>
                    <a:pt x="51765" y="29415"/>
                  </a:cubicBezTo>
                  <a:cubicBezTo>
                    <a:pt x="52568" y="29897"/>
                    <a:pt x="53318" y="30459"/>
                    <a:pt x="54120" y="31021"/>
                  </a:cubicBezTo>
                  <a:cubicBezTo>
                    <a:pt x="53505" y="31851"/>
                    <a:pt x="52943" y="32654"/>
                    <a:pt x="52354" y="33537"/>
                  </a:cubicBezTo>
                  <a:cubicBezTo>
                    <a:pt x="51551" y="32949"/>
                    <a:pt x="50802" y="32413"/>
                    <a:pt x="50025" y="31878"/>
                  </a:cubicBezTo>
                  <a:cubicBezTo>
                    <a:pt x="49972" y="31851"/>
                    <a:pt x="49972" y="31637"/>
                    <a:pt x="49999" y="31583"/>
                  </a:cubicBezTo>
                  <a:cubicBezTo>
                    <a:pt x="50480" y="30888"/>
                    <a:pt x="50962" y="30165"/>
                    <a:pt x="51471" y="29469"/>
                  </a:cubicBezTo>
                  <a:cubicBezTo>
                    <a:pt x="51529" y="29430"/>
                    <a:pt x="51631" y="29405"/>
                    <a:pt x="51703" y="29405"/>
                  </a:cubicBezTo>
                  <a:close/>
                  <a:moveTo>
                    <a:pt x="73231" y="6451"/>
                  </a:moveTo>
                  <a:cubicBezTo>
                    <a:pt x="79923" y="11135"/>
                    <a:pt x="86560" y="15819"/>
                    <a:pt x="93252" y="20503"/>
                  </a:cubicBezTo>
                  <a:cubicBezTo>
                    <a:pt x="89638" y="25695"/>
                    <a:pt x="86025" y="30861"/>
                    <a:pt x="82385" y="36027"/>
                  </a:cubicBezTo>
                  <a:cubicBezTo>
                    <a:pt x="75694" y="31316"/>
                    <a:pt x="69029" y="26659"/>
                    <a:pt x="62338" y="21975"/>
                  </a:cubicBezTo>
                  <a:cubicBezTo>
                    <a:pt x="65951" y="16809"/>
                    <a:pt x="69564" y="11643"/>
                    <a:pt x="73231" y="6451"/>
                  </a:cubicBezTo>
                  <a:close/>
                  <a:moveTo>
                    <a:pt x="86105" y="32949"/>
                  </a:moveTo>
                  <a:cubicBezTo>
                    <a:pt x="86935" y="33537"/>
                    <a:pt x="87765" y="34099"/>
                    <a:pt x="88595" y="34688"/>
                  </a:cubicBezTo>
                  <a:cubicBezTo>
                    <a:pt x="88006" y="35545"/>
                    <a:pt x="87444" y="36348"/>
                    <a:pt x="86828" y="37177"/>
                  </a:cubicBezTo>
                  <a:cubicBezTo>
                    <a:pt x="85998" y="36615"/>
                    <a:pt x="85195" y="36027"/>
                    <a:pt x="84366" y="35438"/>
                  </a:cubicBezTo>
                  <a:cubicBezTo>
                    <a:pt x="84928" y="34608"/>
                    <a:pt x="85490" y="33805"/>
                    <a:pt x="86105" y="32949"/>
                  </a:cubicBezTo>
                  <a:close/>
                  <a:moveTo>
                    <a:pt x="48419" y="33859"/>
                  </a:moveTo>
                  <a:cubicBezTo>
                    <a:pt x="49249" y="34447"/>
                    <a:pt x="50079" y="34983"/>
                    <a:pt x="50909" y="35598"/>
                  </a:cubicBezTo>
                  <a:cubicBezTo>
                    <a:pt x="50347" y="36428"/>
                    <a:pt x="49758" y="37231"/>
                    <a:pt x="49169" y="38088"/>
                  </a:cubicBezTo>
                  <a:cubicBezTo>
                    <a:pt x="48366" y="37552"/>
                    <a:pt x="47616" y="37017"/>
                    <a:pt x="46894" y="36508"/>
                  </a:cubicBezTo>
                  <a:cubicBezTo>
                    <a:pt x="46813" y="36428"/>
                    <a:pt x="46787" y="36241"/>
                    <a:pt x="46813" y="36160"/>
                  </a:cubicBezTo>
                  <a:cubicBezTo>
                    <a:pt x="47322" y="35411"/>
                    <a:pt x="47857" y="34662"/>
                    <a:pt x="48419" y="33859"/>
                  </a:cubicBezTo>
                  <a:close/>
                  <a:moveTo>
                    <a:pt x="82894" y="37552"/>
                  </a:moveTo>
                  <a:cubicBezTo>
                    <a:pt x="83723" y="38114"/>
                    <a:pt x="84553" y="38676"/>
                    <a:pt x="85410" y="39292"/>
                  </a:cubicBezTo>
                  <a:cubicBezTo>
                    <a:pt x="84794" y="40122"/>
                    <a:pt x="84232" y="40925"/>
                    <a:pt x="83670" y="41754"/>
                  </a:cubicBezTo>
                  <a:cubicBezTo>
                    <a:pt x="82813" y="41192"/>
                    <a:pt x="81984" y="40630"/>
                    <a:pt x="81154" y="40015"/>
                  </a:cubicBezTo>
                  <a:cubicBezTo>
                    <a:pt x="81716" y="39185"/>
                    <a:pt x="82278" y="38382"/>
                    <a:pt x="82894" y="37552"/>
                  </a:cubicBezTo>
                  <a:close/>
                  <a:moveTo>
                    <a:pt x="45245" y="38502"/>
                  </a:moveTo>
                  <a:cubicBezTo>
                    <a:pt x="45292" y="38502"/>
                    <a:pt x="45350" y="38521"/>
                    <a:pt x="45422" y="38569"/>
                  </a:cubicBezTo>
                  <a:cubicBezTo>
                    <a:pt x="46144" y="39105"/>
                    <a:pt x="46894" y="39613"/>
                    <a:pt x="47697" y="40175"/>
                  </a:cubicBezTo>
                  <a:cubicBezTo>
                    <a:pt x="47081" y="41032"/>
                    <a:pt x="46546" y="41835"/>
                    <a:pt x="46010" y="42664"/>
                  </a:cubicBezTo>
                  <a:cubicBezTo>
                    <a:pt x="45529" y="42316"/>
                    <a:pt x="45047" y="42022"/>
                    <a:pt x="44565" y="41701"/>
                  </a:cubicBezTo>
                  <a:cubicBezTo>
                    <a:pt x="44324" y="41514"/>
                    <a:pt x="44110" y="41326"/>
                    <a:pt x="43842" y="41192"/>
                  </a:cubicBezTo>
                  <a:cubicBezTo>
                    <a:pt x="43548" y="41032"/>
                    <a:pt x="43521" y="40844"/>
                    <a:pt x="43709" y="40577"/>
                  </a:cubicBezTo>
                  <a:cubicBezTo>
                    <a:pt x="44137" y="39961"/>
                    <a:pt x="44565" y="39346"/>
                    <a:pt x="45020" y="38703"/>
                  </a:cubicBezTo>
                  <a:cubicBezTo>
                    <a:pt x="45077" y="38609"/>
                    <a:pt x="45133" y="38502"/>
                    <a:pt x="45245" y="38502"/>
                  </a:cubicBezTo>
                  <a:close/>
                  <a:moveTo>
                    <a:pt x="79767" y="42241"/>
                  </a:moveTo>
                  <a:cubicBezTo>
                    <a:pt x="79800" y="42241"/>
                    <a:pt x="79827" y="42248"/>
                    <a:pt x="79842" y="42263"/>
                  </a:cubicBezTo>
                  <a:cubicBezTo>
                    <a:pt x="80618" y="42745"/>
                    <a:pt x="81341" y="43307"/>
                    <a:pt x="82144" y="43869"/>
                  </a:cubicBezTo>
                  <a:cubicBezTo>
                    <a:pt x="81582" y="44699"/>
                    <a:pt x="81020" y="45502"/>
                    <a:pt x="80404" y="46331"/>
                  </a:cubicBezTo>
                  <a:cubicBezTo>
                    <a:pt x="79575" y="45769"/>
                    <a:pt x="78772" y="45207"/>
                    <a:pt x="77942" y="44592"/>
                  </a:cubicBezTo>
                  <a:cubicBezTo>
                    <a:pt x="78504" y="43842"/>
                    <a:pt x="79013" y="43066"/>
                    <a:pt x="79521" y="42343"/>
                  </a:cubicBezTo>
                  <a:cubicBezTo>
                    <a:pt x="79560" y="42285"/>
                    <a:pt x="79682" y="42241"/>
                    <a:pt x="79767" y="42241"/>
                  </a:cubicBezTo>
                  <a:close/>
                  <a:moveTo>
                    <a:pt x="41996" y="43039"/>
                  </a:moveTo>
                  <a:cubicBezTo>
                    <a:pt x="42799" y="43601"/>
                    <a:pt x="43602" y="44163"/>
                    <a:pt x="44485" y="44779"/>
                  </a:cubicBezTo>
                  <a:cubicBezTo>
                    <a:pt x="43869" y="45609"/>
                    <a:pt x="43334" y="46412"/>
                    <a:pt x="42772" y="47241"/>
                  </a:cubicBezTo>
                  <a:cubicBezTo>
                    <a:pt x="41915" y="46653"/>
                    <a:pt x="41112" y="46117"/>
                    <a:pt x="40256" y="45502"/>
                  </a:cubicBezTo>
                  <a:cubicBezTo>
                    <a:pt x="40845" y="44672"/>
                    <a:pt x="41407" y="43869"/>
                    <a:pt x="41996" y="43039"/>
                  </a:cubicBezTo>
                  <a:close/>
                  <a:moveTo>
                    <a:pt x="76470" y="46706"/>
                  </a:moveTo>
                  <a:cubicBezTo>
                    <a:pt x="77326" y="47322"/>
                    <a:pt x="78129" y="47884"/>
                    <a:pt x="78932" y="48446"/>
                  </a:cubicBezTo>
                  <a:cubicBezTo>
                    <a:pt x="78370" y="49276"/>
                    <a:pt x="77808" y="50079"/>
                    <a:pt x="77192" y="50935"/>
                  </a:cubicBezTo>
                  <a:cubicBezTo>
                    <a:pt x="76363" y="50346"/>
                    <a:pt x="75560" y="49784"/>
                    <a:pt x="74730" y="49195"/>
                  </a:cubicBezTo>
                  <a:cubicBezTo>
                    <a:pt x="75292" y="48392"/>
                    <a:pt x="75854" y="47589"/>
                    <a:pt x="76470" y="46706"/>
                  </a:cubicBezTo>
                  <a:close/>
                  <a:moveTo>
                    <a:pt x="38906" y="47739"/>
                  </a:moveTo>
                  <a:cubicBezTo>
                    <a:pt x="38943" y="47739"/>
                    <a:pt x="38976" y="47743"/>
                    <a:pt x="38998" y="47750"/>
                  </a:cubicBezTo>
                  <a:cubicBezTo>
                    <a:pt x="39721" y="48285"/>
                    <a:pt x="40470" y="48794"/>
                    <a:pt x="41273" y="49356"/>
                  </a:cubicBezTo>
                  <a:cubicBezTo>
                    <a:pt x="40684" y="50159"/>
                    <a:pt x="40202" y="50881"/>
                    <a:pt x="39694" y="51658"/>
                  </a:cubicBezTo>
                  <a:cubicBezTo>
                    <a:pt x="39664" y="51702"/>
                    <a:pt x="39586" y="51722"/>
                    <a:pt x="39508" y="51722"/>
                  </a:cubicBezTo>
                  <a:cubicBezTo>
                    <a:pt x="39445" y="51722"/>
                    <a:pt x="39382" y="51709"/>
                    <a:pt x="39346" y="51684"/>
                  </a:cubicBezTo>
                  <a:lnTo>
                    <a:pt x="37044" y="50079"/>
                  </a:lnTo>
                  <a:cubicBezTo>
                    <a:pt x="37579" y="49329"/>
                    <a:pt x="38115" y="48553"/>
                    <a:pt x="38650" y="47803"/>
                  </a:cubicBezTo>
                  <a:cubicBezTo>
                    <a:pt x="38670" y="47764"/>
                    <a:pt x="38804" y="47739"/>
                    <a:pt x="38906" y="47739"/>
                  </a:cubicBezTo>
                  <a:close/>
                  <a:moveTo>
                    <a:pt x="73258" y="51283"/>
                  </a:moveTo>
                  <a:cubicBezTo>
                    <a:pt x="74088" y="51872"/>
                    <a:pt x="74917" y="52434"/>
                    <a:pt x="75774" y="53023"/>
                  </a:cubicBezTo>
                  <a:cubicBezTo>
                    <a:pt x="75185" y="53879"/>
                    <a:pt x="74623" y="54682"/>
                    <a:pt x="73981" y="55512"/>
                  </a:cubicBezTo>
                  <a:cubicBezTo>
                    <a:pt x="73178" y="54950"/>
                    <a:pt x="72348" y="54361"/>
                    <a:pt x="71518" y="53772"/>
                  </a:cubicBezTo>
                  <a:cubicBezTo>
                    <a:pt x="72080" y="52969"/>
                    <a:pt x="72642" y="52166"/>
                    <a:pt x="73258" y="51283"/>
                  </a:cubicBezTo>
                  <a:close/>
                  <a:moveTo>
                    <a:pt x="59367" y="26257"/>
                  </a:moveTo>
                  <a:cubicBezTo>
                    <a:pt x="66058" y="30941"/>
                    <a:pt x="72696" y="35598"/>
                    <a:pt x="79414" y="40309"/>
                  </a:cubicBezTo>
                  <a:cubicBezTo>
                    <a:pt x="75801" y="45502"/>
                    <a:pt x="72187" y="50667"/>
                    <a:pt x="68547" y="55833"/>
                  </a:cubicBezTo>
                  <a:cubicBezTo>
                    <a:pt x="61856" y="51149"/>
                    <a:pt x="55191" y="46465"/>
                    <a:pt x="48500" y="41781"/>
                  </a:cubicBezTo>
                  <a:cubicBezTo>
                    <a:pt x="52113" y="36589"/>
                    <a:pt x="55726" y="31450"/>
                    <a:pt x="59367" y="26257"/>
                  </a:cubicBezTo>
                  <a:close/>
                  <a:moveTo>
                    <a:pt x="35717" y="52286"/>
                  </a:moveTo>
                  <a:cubicBezTo>
                    <a:pt x="35735" y="52286"/>
                    <a:pt x="35749" y="52290"/>
                    <a:pt x="35759" y="52300"/>
                  </a:cubicBezTo>
                  <a:cubicBezTo>
                    <a:pt x="36509" y="52835"/>
                    <a:pt x="37285" y="53371"/>
                    <a:pt x="38088" y="53933"/>
                  </a:cubicBezTo>
                  <a:cubicBezTo>
                    <a:pt x="37553" y="54709"/>
                    <a:pt x="37017" y="55485"/>
                    <a:pt x="36482" y="56208"/>
                  </a:cubicBezTo>
                  <a:cubicBezTo>
                    <a:pt x="36448" y="56242"/>
                    <a:pt x="36339" y="56276"/>
                    <a:pt x="36244" y="56276"/>
                  </a:cubicBezTo>
                  <a:cubicBezTo>
                    <a:pt x="36188" y="56276"/>
                    <a:pt x="36137" y="56264"/>
                    <a:pt x="36107" y="56235"/>
                  </a:cubicBezTo>
                  <a:cubicBezTo>
                    <a:pt x="35358" y="55726"/>
                    <a:pt x="34608" y="55218"/>
                    <a:pt x="33832" y="54682"/>
                  </a:cubicBezTo>
                  <a:cubicBezTo>
                    <a:pt x="34367" y="53906"/>
                    <a:pt x="34876" y="53157"/>
                    <a:pt x="35438" y="52434"/>
                  </a:cubicBezTo>
                  <a:cubicBezTo>
                    <a:pt x="35503" y="52369"/>
                    <a:pt x="35639" y="52286"/>
                    <a:pt x="35717" y="52286"/>
                  </a:cubicBezTo>
                  <a:close/>
                  <a:moveTo>
                    <a:pt x="70046" y="55887"/>
                  </a:moveTo>
                  <a:cubicBezTo>
                    <a:pt x="70903" y="56476"/>
                    <a:pt x="71706" y="57011"/>
                    <a:pt x="72535" y="57626"/>
                  </a:cubicBezTo>
                  <a:cubicBezTo>
                    <a:pt x="71973" y="58429"/>
                    <a:pt x="71411" y="59232"/>
                    <a:pt x="70822" y="60089"/>
                  </a:cubicBezTo>
                  <a:cubicBezTo>
                    <a:pt x="69966" y="59500"/>
                    <a:pt x="69163" y="58965"/>
                    <a:pt x="68306" y="58349"/>
                  </a:cubicBezTo>
                  <a:cubicBezTo>
                    <a:pt x="68868" y="57546"/>
                    <a:pt x="69430" y="56716"/>
                    <a:pt x="70046" y="55887"/>
                  </a:cubicBezTo>
                  <a:close/>
                  <a:moveTo>
                    <a:pt x="32360" y="56770"/>
                  </a:moveTo>
                  <a:cubicBezTo>
                    <a:pt x="33217" y="57359"/>
                    <a:pt x="34019" y="57921"/>
                    <a:pt x="34849" y="58510"/>
                  </a:cubicBezTo>
                  <a:cubicBezTo>
                    <a:pt x="34421" y="59099"/>
                    <a:pt x="34046" y="59661"/>
                    <a:pt x="33645" y="60223"/>
                  </a:cubicBezTo>
                  <a:cubicBezTo>
                    <a:pt x="33352" y="60647"/>
                    <a:pt x="33220" y="60839"/>
                    <a:pt x="33033" y="60839"/>
                  </a:cubicBezTo>
                  <a:cubicBezTo>
                    <a:pt x="32878" y="60839"/>
                    <a:pt x="32685" y="60706"/>
                    <a:pt x="32333" y="60464"/>
                  </a:cubicBezTo>
                  <a:cubicBezTo>
                    <a:pt x="31878" y="60116"/>
                    <a:pt x="31370" y="59821"/>
                    <a:pt x="30888" y="59446"/>
                  </a:cubicBezTo>
                  <a:cubicBezTo>
                    <a:pt x="30808" y="59393"/>
                    <a:pt x="30727" y="59152"/>
                    <a:pt x="30754" y="59099"/>
                  </a:cubicBezTo>
                  <a:cubicBezTo>
                    <a:pt x="31263" y="58322"/>
                    <a:pt x="31798" y="57573"/>
                    <a:pt x="32360" y="56770"/>
                  </a:cubicBezTo>
                  <a:close/>
                  <a:moveTo>
                    <a:pt x="66834" y="60464"/>
                  </a:moveTo>
                  <a:cubicBezTo>
                    <a:pt x="67664" y="61026"/>
                    <a:pt x="68467" y="61588"/>
                    <a:pt x="69350" y="62203"/>
                  </a:cubicBezTo>
                  <a:cubicBezTo>
                    <a:pt x="68735" y="63033"/>
                    <a:pt x="68172" y="63836"/>
                    <a:pt x="67557" y="64666"/>
                  </a:cubicBezTo>
                  <a:cubicBezTo>
                    <a:pt x="66727" y="64077"/>
                    <a:pt x="65924" y="63542"/>
                    <a:pt x="65094" y="62926"/>
                  </a:cubicBezTo>
                  <a:cubicBezTo>
                    <a:pt x="65656" y="62123"/>
                    <a:pt x="66219" y="61293"/>
                    <a:pt x="66834" y="60464"/>
                  </a:cubicBezTo>
                  <a:close/>
                  <a:moveTo>
                    <a:pt x="29121" y="61374"/>
                  </a:moveTo>
                  <a:cubicBezTo>
                    <a:pt x="29951" y="61936"/>
                    <a:pt x="30754" y="62498"/>
                    <a:pt x="31637" y="63113"/>
                  </a:cubicBezTo>
                  <a:cubicBezTo>
                    <a:pt x="31022" y="63943"/>
                    <a:pt x="30460" y="64746"/>
                    <a:pt x="29871" y="65576"/>
                  </a:cubicBezTo>
                  <a:cubicBezTo>
                    <a:pt x="29014" y="65014"/>
                    <a:pt x="28211" y="64452"/>
                    <a:pt x="27382" y="63836"/>
                  </a:cubicBezTo>
                  <a:cubicBezTo>
                    <a:pt x="27970" y="63006"/>
                    <a:pt x="28533" y="62203"/>
                    <a:pt x="29121" y="61374"/>
                  </a:cubicBezTo>
                  <a:close/>
                  <a:moveTo>
                    <a:pt x="63622" y="65041"/>
                  </a:moveTo>
                  <a:cubicBezTo>
                    <a:pt x="64452" y="65603"/>
                    <a:pt x="65255" y="66165"/>
                    <a:pt x="66138" y="66780"/>
                  </a:cubicBezTo>
                  <a:cubicBezTo>
                    <a:pt x="65549" y="67583"/>
                    <a:pt x="64987" y="68413"/>
                    <a:pt x="64398" y="69269"/>
                  </a:cubicBezTo>
                  <a:cubicBezTo>
                    <a:pt x="63515" y="68654"/>
                    <a:pt x="62712" y="68119"/>
                    <a:pt x="61883" y="67530"/>
                  </a:cubicBezTo>
                  <a:cubicBezTo>
                    <a:pt x="62471" y="66673"/>
                    <a:pt x="63060" y="65870"/>
                    <a:pt x="63622" y="65041"/>
                  </a:cubicBezTo>
                  <a:close/>
                  <a:moveTo>
                    <a:pt x="25909" y="65924"/>
                  </a:moveTo>
                  <a:cubicBezTo>
                    <a:pt x="26739" y="66486"/>
                    <a:pt x="27542" y="67048"/>
                    <a:pt x="28425" y="67664"/>
                  </a:cubicBezTo>
                  <a:cubicBezTo>
                    <a:pt x="27810" y="68520"/>
                    <a:pt x="27275" y="69323"/>
                    <a:pt x="26686" y="70126"/>
                  </a:cubicBezTo>
                  <a:cubicBezTo>
                    <a:pt x="25909" y="69591"/>
                    <a:pt x="25133" y="69055"/>
                    <a:pt x="24411" y="68520"/>
                  </a:cubicBezTo>
                  <a:cubicBezTo>
                    <a:pt x="24330" y="68493"/>
                    <a:pt x="24304" y="68252"/>
                    <a:pt x="24330" y="68199"/>
                  </a:cubicBezTo>
                  <a:cubicBezTo>
                    <a:pt x="24839" y="67449"/>
                    <a:pt x="25374" y="66673"/>
                    <a:pt x="25909" y="65924"/>
                  </a:cubicBezTo>
                  <a:close/>
                  <a:moveTo>
                    <a:pt x="60437" y="69617"/>
                  </a:moveTo>
                  <a:cubicBezTo>
                    <a:pt x="61240" y="70206"/>
                    <a:pt x="62070" y="70768"/>
                    <a:pt x="62926" y="71357"/>
                  </a:cubicBezTo>
                  <a:cubicBezTo>
                    <a:pt x="62338" y="72160"/>
                    <a:pt x="61775" y="73017"/>
                    <a:pt x="61187" y="73846"/>
                  </a:cubicBezTo>
                  <a:cubicBezTo>
                    <a:pt x="60330" y="73231"/>
                    <a:pt x="59527" y="72669"/>
                    <a:pt x="58697" y="72107"/>
                  </a:cubicBezTo>
                  <a:cubicBezTo>
                    <a:pt x="59259" y="71277"/>
                    <a:pt x="59822" y="70474"/>
                    <a:pt x="60437" y="69617"/>
                  </a:cubicBezTo>
                  <a:close/>
                  <a:moveTo>
                    <a:pt x="22724" y="70501"/>
                  </a:moveTo>
                  <a:cubicBezTo>
                    <a:pt x="23581" y="71090"/>
                    <a:pt x="24384" y="71678"/>
                    <a:pt x="25240" y="72240"/>
                  </a:cubicBezTo>
                  <a:cubicBezTo>
                    <a:pt x="24678" y="73043"/>
                    <a:pt x="24116" y="73873"/>
                    <a:pt x="23501" y="74703"/>
                  </a:cubicBezTo>
                  <a:cubicBezTo>
                    <a:pt x="22724" y="74168"/>
                    <a:pt x="21975" y="73632"/>
                    <a:pt x="21226" y="73097"/>
                  </a:cubicBezTo>
                  <a:cubicBezTo>
                    <a:pt x="21172" y="73070"/>
                    <a:pt x="21118" y="72829"/>
                    <a:pt x="21172" y="72776"/>
                  </a:cubicBezTo>
                  <a:cubicBezTo>
                    <a:pt x="21654" y="72026"/>
                    <a:pt x="22162" y="71304"/>
                    <a:pt x="22724" y="70501"/>
                  </a:cubicBezTo>
                  <a:close/>
                  <a:moveTo>
                    <a:pt x="45475" y="46037"/>
                  </a:moveTo>
                  <a:cubicBezTo>
                    <a:pt x="52167" y="50721"/>
                    <a:pt x="58831" y="55405"/>
                    <a:pt x="65523" y="60089"/>
                  </a:cubicBezTo>
                  <a:cubicBezTo>
                    <a:pt x="61909" y="65281"/>
                    <a:pt x="58296" y="70420"/>
                    <a:pt x="54656" y="75613"/>
                  </a:cubicBezTo>
                  <a:cubicBezTo>
                    <a:pt x="47964" y="70929"/>
                    <a:pt x="41300" y="66245"/>
                    <a:pt x="34608" y="61561"/>
                  </a:cubicBezTo>
                  <a:cubicBezTo>
                    <a:pt x="38222" y="56368"/>
                    <a:pt x="41835" y="51229"/>
                    <a:pt x="45475" y="46037"/>
                  </a:cubicBezTo>
                  <a:close/>
                  <a:moveTo>
                    <a:pt x="57199" y="74168"/>
                  </a:moveTo>
                  <a:cubicBezTo>
                    <a:pt x="58028" y="74756"/>
                    <a:pt x="58858" y="75319"/>
                    <a:pt x="59714" y="75907"/>
                  </a:cubicBezTo>
                  <a:cubicBezTo>
                    <a:pt x="59099" y="76791"/>
                    <a:pt x="58564" y="77567"/>
                    <a:pt x="57975" y="78397"/>
                  </a:cubicBezTo>
                  <a:cubicBezTo>
                    <a:pt x="57118" y="77808"/>
                    <a:pt x="56315" y="77246"/>
                    <a:pt x="55459" y="76657"/>
                  </a:cubicBezTo>
                  <a:cubicBezTo>
                    <a:pt x="56021" y="75854"/>
                    <a:pt x="56583" y="75024"/>
                    <a:pt x="57199" y="74168"/>
                  </a:cubicBezTo>
                  <a:close/>
                  <a:moveTo>
                    <a:pt x="19513" y="75078"/>
                  </a:moveTo>
                  <a:cubicBezTo>
                    <a:pt x="20369" y="75693"/>
                    <a:pt x="21172" y="76229"/>
                    <a:pt x="22002" y="76817"/>
                  </a:cubicBezTo>
                  <a:cubicBezTo>
                    <a:pt x="21386" y="77620"/>
                    <a:pt x="20851" y="78450"/>
                    <a:pt x="20262" y="79307"/>
                  </a:cubicBezTo>
                  <a:cubicBezTo>
                    <a:pt x="19486" y="78771"/>
                    <a:pt x="18710" y="78236"/>
                    <a:pt x="17987" y="77701"/>
                  </a:cubicBezTo>
                  <a:cubicBezTo>
                    <a:pt x="17907" y="77647"/>
                    <a:pt x="17880" y="77433"/>
                    <a:pt x="17907" y="77353"/>
                  </a:cubicBezTo>
                  <a:cubicBezTo>
                    <a:pt x="18442" y="76630"/>
                    <a:pt x="18950" y="75881"/>
                    <a:pt x="19513" y="75078"/>
                  </a:cubicBezTo>
                  <a:close/>
                  <a:moveTo>
                    <a:pt x="54013" y="78771"/>
                  </a:moveTo>
                  <a:cubicBezTo>
                    <a:pt x="54843" y="79360"/>
                    <a:pt x="55646" y="79922"/>
                    <a:pt x="56503" y="80484"/>
                  </a:cubicBezTo>
                  <a:cubicBezTo>
                    <a:pt x="55967" y="81314"/>
                    <a:pt x="55432" y="82037"/>
                    <a:pt x="54897" y="82786"/>
                  </a:cubicBezTo>
                  <a:cubicBezTo>
                    <a:pt x="54857" y="82825"/>
                    <a:pt x="54732" y="82850"/>
                    <a:pt x="54636" y="82850"/>
                  </a:cubicBezTo>
                  <a:cubicBezTo>
                    <a:pt x="54601" y="82850"/>
                    <a:pt x="54570" y="82847"/>
                    <a:pt x="54549" y="82840"/>
                  </a:cubicBezTo>
                  <a:cubicBezTo>
                    <a:pt x="53826" y="82304"/>
                    <a:pt x="53077" y="81796"/>
                    <a:pt x="52274" y="81234"/>
                  </a:cubicBezTo>
                  <a:cubicBezTo>
                    <a:pt x="52836" y="80431"/>
                    <a:pt x="53425" y="79601"/>
                    <a:pt x="54013" y="78771"/>
                  </a:cubicBezTo>
                  <a:close/>
                  <a:moveTo>
                    <a:pt x="16301" y="79708"/>
                  </a:moveTo>
                  <a:cubicBezTo>
                    <a:pt x="17157" y="80270"/>
                    <a:pt x="17960" y="80832"/>
                    <a:pt x="18790" y="81448"/>
                  </a:cubicBezTo>
                  <a:cubicBezTo>
                    <a:pt x="18174" y="82278"/>
                    <a:pt x="17639" y="83081"/>
                    <a:pt x="17050" y="83910"/>
                  </a:cubicBezTo>
                  <a:cubicBezTo>
                    <a:pt x="16220" y="83321"/>
                    <a:pt x="15417" y="82733"/>
                    <a:pt x="14561" y="82171"/>
                  </a:cubicBezTo>
                  <a:cubicBezTo>
                    <a:pt x="15150" y="81368"/>
                    <a:pt x="15712" y="80538"/>
                    <a:pt x="16301" y="79708"/>
                  </a:cubicBezTo>
                  <a:close/>
                  <a:moveTo>
                    <a:pt x="50775" y="83375"/>
                  </a:moveTo>
                  <a:cubicBezTo>
                    <a:pt x="51605" y="83937"/>
                    <a:pt x="52434" y="84526"/>
                    <a:pt x="53291" y="85115"/>
                  </a:cubicBezTo>
                  <a:cubicBezTo>
                    <a:pt x="52702" y="85944"/>
                    <a:pt x="52140" y="86747"/>
                    <a:pt x="51551" y="87604"/>
                  </a:cubicBezTo>
                  <a:cubicBezTo>
                    <a:pt x="50694" y="86988"/>
                    <a:pt x="49892" y="86426"/>
                    <a:pt x="49035" y="85864"/>
                  </a:cubicBezTo>
                  <a:cubicBezTo>
                    <a:pt x="49597" y="85008"/>
                    <a:pt x="50159" y="84205"/>
                    <a:pt x="50775" y="83375"/>
                  </a:cubicBezTo>
                  <a:close/>
                  <a:moveTo>
                    <a:pt x="13142" y="84258"/>
                  </a:moveTo>
                  <a:cubicBezTo>
                    <a:pt x="13945" y="84820"/>
                    <a:pt x="14748" y="85382"/>
                    <a:pt x="15605" y="85998"/>
                  </a:cubicBezTo>
                  <a:cubicBezTo>
                    <a:pt x="15043" y="86828"/>
                    <a:pt x="14481" y="87631"/>
                    <a:pt x="13865" y="88460"/>
                  </a:cubicBezTo>
                  <a:cubicBezTo>
                    <a:pt x="13035" y="87898"/>
                    <a:pt x="12205" y="87336"/>
                    <a:pt x="11349" y="86721"/>
                  </a:cubicBezTo>
                  <a:cubicBezTo>
                    <a:pt x="11938" y="85891"/>
                    <a:pt x="12500" y="85088"/>
                    <a:pt x="13142" y="84258"/>
                  </a:cubicBezTo>
                  <a:close/>
                  <a:moveTo>
                    <a:pt x="47590" y="87925"/>
                  </a:moveTo>
                  <a:cubicBezTo>
                    <a:pt x="48419" y="88541"/>
                    <a:pt x="49222" y="89076"/>
                    <a:pt x="50079" y="89665"/>
                  </a:cubicBezTo>
                  <a:cubicBezTo>
                    <a:pt x="49490" y="90495"/>
                    <a:pt x="48928" y="91298"/>
                    <a:pt x="48339" y="92154"/>
                  </a:cubicBezTo>
                  <a:cubicBezTo>
                    <a:pt x="47483" y="91565"/>
                    <a:pt x="46680" y="91003"/>
                    <a:pt x="45823" y="90414"/>
                  </a:cubicBezTo>
                  <a:cubicBezTo>
                    <a:pt x="46412" y="89558"/>
                    <a:pt x="47001" y="88755"/>
                    <a:pt x="47590" y="87925"/>
                  </a:cubicBezTo>
                  <a:close/>
                  <a:moveTo>
                    <a:pt x="9877" y="88835"/>
                  </a:moveTo>
                  <a:cubicBezTo>
                    <a:pt x="10733" y="89397"/>
                    <a:pt x="11536" y="89959"/>
                    <a:pt x="12366" y="90575"/>
                  </a:cubicBezTo>
                  <a:cubicBezTo>
                    <a:pt x="11804" y="91405"/>
                    <a:pt x="11215" y="92208"/>
                    <a:pt x="10653" y="93091"/>
                  </a:cubicBezTo>
                  <a:cubicBezTo>
                    <a:pt x="9823" y="92502"/>
                    <a:pt x="9020" y="91940"/>
                    <a:pt x="8137" y="91351"/>
                  </a:cubicBezTo>
                  <a:cubicBezTo>
                    <a:pt x="8726" y="90495"/>
                    <a:pt x="9288" y="89665"/>
                    <a:pt x="9877" y="88835"/>
                  </a:cubicBezTo>
                  <a:close/>
                  <a:moveTo>
                    <a:pt x="31611" y="65843"/>
                  </a:moveTo>
                  <a:cubicBezTo>
                    <a:pt x="38302" y="70527"/>
                    <a:pt x="44940" y="75211"/>
                    <a:pt x="51631" y="79895"/>
                  </a:cubicBezTo>
                  <a:cubicBezTo>
                    <a:pt x="48018" y="85088"/>
                    <a:pt x="44405" y="90227"/>
                    <a:pt x="40764" y="95420"/>
                  </a:cubicBezTo>
                  <a:cubicBezTo>
                    <a:pt x="34073" y="90736"/>
                    <a:pt x="27408" y="86052"/>
                    <a:pt x="20717" y="81368"/>
                  </a:cubicBezTo>
                  <a:cubicBezTo>
                    <a:pt x="24330" y="76175"/>
                    <a:pt x="27944" y="71036"/>
                    <a:pt x="31611" y="65843"/>
                  </a:cubicBezTo>
                  <a:close/>
                  <a:moveTo>
                    <a:pt x="44378" y="92502"/>
                  </a:moveTo>
                  <a:cubicBezTo>
                    <a:pt x="45208" y="93118"/>
                    <a:pt x="46010" y="93680"/>
                    <a:pt x="46867" y="94242"/>
                  </a:cubicBezTo>
                  <a:cubicBezTo>
                    <a:pt x="46251" y="95098"/>
                    <a:pt x="45689" y="95901"/>
                    <a:pt x="45127" y="96731"/>
                  </a:cubicBezTo>
                  <a:cubicBezTo>
                    <a:pt x="44271" y="96169"/>
                    <a:pt x="43468" y="95580"/>
                    <a:pt x="42638" y="94991"/>
                  </a:cubicBezTo>
                  <a:cubicBezTo>
                    <a:pt x="43200" y="94188"/>
                    <a:pt x="43762" y="93359"/>
                    <a:pt x="44378" y="92502"/>
                  </a:cubicBezTo>
                  <a:close/>
                  <a:moveTo>
                    <a:pt x="6665" y="93412"/>
                  </a:moveTo>
                  <a:cubicBezTo>
                    <a:pt x="7521" y="94028"/>
                    <a:pt x="8324" y="94563"/>
                    <a:pt x="9154" y="95152"/>
                  </a:cubicBezTo>
                  <a:cubicBezTo>
                    <a:pt x="8539" y="95982"/>
                    <a:pt x="8003" y="96785"/>
                    <a:pt x="7414" y="97641"/>
                  </a:cubicBezTo>
                  <a:cubicBezTo>
                    <a:pt x="6585" y="97052"/>
                    <a:pt x="5782" y="96490"/>
                    <a:pt x="4925" y="95901"/>
                  </a:cubicBezTo>
                  <a:cubicBezTo>
                    <a:pt x="5514" y="95098"/>
                    <a:pt x="6076" y="94242"/>
                    <a:pt x="6665" y="93412"/>
                  </a:cubicBezTo>
                  <a:close/>
                  <a:moveTo>
                    <a:pt x="41166" y="97106"/>
                  </a:moveTo>
                  <a:cubicBezTo>
                    <a:pt x="41996" y="97668"/>
                    <a:pt x="42799" y="98230"/>
                    <a:pt x="43655" y="98846"/>
                  </a:cubicBezTo>
                  <a:cubicBezTo>
                    <a:pt x="43066" y="99675"/>
                    <a:pt x="42477" y="100478"/>
                    <a:pt x="41915" y="101308"/>
                  </a:cubicBezTo>
                  <a:cubicBezTo>
                    <a:pt x="41059" y="100746"/>
                    <a:pt x="40256" y="100184"/>
                    <a:pt x="39426" y="99568"/>
                  </a:cubicBezTo>
                  <a:cubicBezTo>
                    <a:pt x="39988" y="98738"/>
                    <a:pt x="40550" y="97935"/>
                    <a:pt x="41166" y="97106"/>
                  </a:cubicBezTo>
                  <a:close/>
                  <a:moveTo>
                    <a:pt x="3453" y="97989"/>
                  </a:moveTo>
                  <a:cubicBezTo>
                    <a:pt x="4256" y="98524"/>
                    <a:pt x="5032" y="99060"/>
                    <a:pt x="5808" y="99648"/>
                  </a:cubicBezTo>
                  <a:cubicBezTo>
                    <a:pt x="5835" y="99675"/>
                    <a:pt x="5835" y="99863"/>
                    <a:pt x="5808" y="99943"/>
                  </a:cubicBezTo>
                  <a:cubicBezTo>
                    <a:pt x="5273" y="100666"/>
                    <a:pt x="4765" y="101415"/>
                    <a:pt x="4203" y="102218"/>
                  </a:cubicBezTo>
                  <a:cubicBezTo>
                    <a:pt x="3400" y="101656"/>
                    <a:pt x="2570" y="101067"/>
                    <a:pt x="1713" y="100478"/>
                  </a:cubicBezTo>
                  <a:cubicBezTo>
                    <a:pt x="2302" y="99648"/>
                    <a:pt x="2864" y="98846"/>
                    <a:pt x="3453" y="97989"/>
                  </a:cubicBezTo>
                  <a:close/>
                  <a:moveTo>
                    <a:pt x="37954" y="101683"/>
                  </a:moveTo>
                  <a:cubicBezTo>
                    <a:pt x="38784" y="102245"/>
                    <a:pt x="39587" y="102807"/>
                    <a:pt x="40416" y="103422"/>
                  </a:cubicBezTo>
                  <a:cubicBezTo>
                    <a:pt x="39854" y="104252"/>
                    <a:pt x="39266" y="105055"/>
                    <a:pt x="38677" y="105885"/>
                  </a:cubicBezTo>
                  <a:cubicBezTo>
                    <a:pt x="37847" y="105323"/>
                    <a:pt x="37044" y="104761"/>
                    <a:pt x="36214" y="104145"/>
                  </a:cubicBezTo>
                  <a:cubicBezTo>
                    <a:pt x="36776" y="103315"/>
                    <a:pt x="37338" y="102512"/>
                    <a:pt x="37954" y="101683"/>
                  </a:cubicBezTo>
                  <a:close/>
                  <a:moveTo>
                    <a:pt x="34742" y="106260"/>
                  </a:moveTo>
                  <a:cubicBezTo>
                    <a:pt x="35572" y="106822"/>
                    <a:pt x="36375" y="107411"/>
                    <a:pt x="37231" y="107999"/>
                  </a:cubicBezTo>
                  <a:cubicBezTo>
                    <a:pt x="36643" y="108829"/>
                    <a:pt x="36080" y="109632"/>
                    <a:pt x="35492" y="110489"/>
                  </a:cubicBezTo>
                  <a:cubicBezTo>
                    <a:pt x="34635" y="109873"/>
                    <a:pt x="33832" y="109338"/>
                    <a:pt x="33002" y="108749"/>
                  </a:cubicBezTo>
                  <a:cubicBezTo>
                    <a:pt x="33564" y="107892"/>
                    <a:pt x="34153" y="107089"/>
                    <a:pt x="34742" y="106260"/>
                  </a:cubicBezTo>
                  <a:close/>
                  <a:moveTo>
                    <a:pt x="31530" y="110837"/>
                  </a:moveTo>
                  <a:cubicBezTo>
                    <a:pt x="32360" y="111425"/>
                    <a:pt x="33163" y="111987"/>
                    <a:pt x="34019" y="112576"/>
                  </a:cubicBezTo>
                  <a:cubicBezTo>
                    <a:pt x="33404" y="113433"/>
                    <a:pt x="32842" y="114236"/>
                    <a:pt x="32280" y="115065"/>
                  </a:cubicBezTo>
                  <a:cubicBezTo>
                    <a:pt x="31423" y="114450"/>
                    <a:pt x="30620" y="113915"/>
                    <a:pt x="29791" y="113326"/>
                  </a:cubicBezTo>
                  <a:cubicBezTo>
                    <a:pt x="30353" y="112496"/>
                    <a:pt x="30941" y="111693"/>
                    <a:pt x="31530" y="110837"/>
                  </a:cubicBezTo>
                  <a:close/>
                  <a:moveTo>
                    <a:pt x="17719" y="85623"/>
                  </a:moveTo>
                  <a:cubicBezTo>
                    <a:pt x="24411" y="90307"/>
                    <a:pt x="31075" y="94991"/>
                    <a:pt x="37767" y="99675"/>
                  </a:cubicBezTo>
                  <a:cubicBezTo>
                    <a:pt x="34153" y="104868"/>
                    <a:pt x="30540" y="110007"/>
                    <a:pt x="26873" y="115199"/>
                  </a:cubicBezTo>
                  <a:cubicBezTo>
                    <a:pt x="20182" y="110515"/>
                    <a:pt x="13544" y="105831"/>
                    <a:pt x="6852" y="101147"/>
                  </a:cubicBezTo>
                  <a:cubicBezTo>
                    <a:pt x="10466" y="95955"/>
                    <a:pt x="14079" y="90816"/>
                    <a:pt x="17719" y="85623"/>
                  </a:cubicBezTo>
                  <a:close/>
                  <a:moveTo>
                    <a:pt x="28318" y="115440"/>
                  </a:moveTo>
                  <a:cubicBezTo>
                    <a:pt x="29148" y="116002"/>
                    <a:pt x="29951" y="116564"/>
                    <a:pt x="30808" y="117180"/>
                  </a:cubicBezTo>
                  <a:cubicBezTo>
                    <a:pt x="30192" y="118010"/>
                    <a:pt x="29630" y="118813"/>
                    <a:pt x="29068" y="119642"/>
                  </a:cubicBezTo>
                  <a:cubicBezTo>
                    <a:pt x="28211" y="119054"/>
                    <a:pt x="27408" y="118465"/>
                    <a:pt x="26579" y="117903"/>
                  </a:cubicBezTo>
                  <a:cubicBezTo>
                    <a:pt x="27141" y="117073"/>
                    <a:pt x="27730" y="116270"/>
                    <a:pt x="28318" y="115440"/>
                  </a:cubicBezTo>
                  <a:close/>
                  <a:moveTo>
                    <a:pt x="70769" y="0"/>
                  </a:moveTo>
                  <a:lnTo>
                    <a:pt x="0" y="100987"/>
                  </a:lnTo>
                  <a:cubicBezTo>
                    <a:pt x="9823" y="107839"/>
                    <a:pt x="19593" y="114691"/>
                    <a:pt x="29389" y="121543"/>
                  </a:cubicBezTo>
                  <a:cubicBezTo>
                    <a:pt x="52970" y="87898"/>
                    <a:pt x="76550" y="54281"/>
                    <a:pt x="100157" y="20610"/>
                  </a:cubicBezTo>
                  <a:cubicBezTo>
                    <a:pt x="90361" y="13731"/>
                    <a:pt x="80592" y="6906"/>
                    <a:pt x="70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531200" y="3399150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67" y="0"/>
                  </a:moveTo>
                  <a:cubicBezTo>
                    <a:pt x="7227" y="5193"/>
                    <a:pt x="3614" y="10332"/>
                    <a:pt x="0" y="15524"/>
                  </a:cubicBezTo>
                  <a:cubicBezTo>
                    <a:pt x="6719" y="20235"/>
                    <a:pt x="13383" y="24892"/>
                    <a:pt x="20021" y="29576"/>
                  </a:cubicBezTo>
                  <a:cubicBezTo>
                    <a:pt x="23634" y="24384"/>
                    <a:pt x="27248" y="19245"/>
                    <a:pt x="30915" y="14052"/>
                  </a:cubicBezTo>
                  <a:cubicBezTo>
                    <a:pt x="24223" y="9368"/>
                    <a:pt x="17559" y="4711"/>
                    <a:pt x="10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1572375" y="1915000"/>
              <a:ext cx="772900" cy="739425"/>
            </a:xfrm>
            <a:custGeom>
              <a:avLst/>
              <a:gdLst/>
              <a:ahLst/>
              <a:cxnLst/>
              <a:rect l="l" t="t" r="r" b="b"/>
              <a:pathLst>
                <a:path w="30916" h="29577" extrusionOk="0">
                  <a:moveTo>
                    <a:pt x="10868" y="0"/>
                  </a:moveTo>
                  <a:cubicBezTo>
                    <a:pt x="7227" y="5193"/>
                    <a:pt x="3614" y="10332"/>
                    <a:pt x="1" y="15524"/>
                  </a:cubicBezTo>
                  <a:cubicBezTo>
                    <a:pt x="6692" y="20262"/>
                    <a:pt x="13357" y="24892"/>
                    <a:pt x="20048" y="29576"/>
                  </a:cubicBezTo>
                  <a:cubicBezTo>
                    <a:pt x="23688" y="24410"/>
                    <a:pt x="27302" y="19245"/>
                    <a:pt x="30915" y="14052"/>
                  </a:cubicBezTo>
                  <a:cubicBezTo>
                    <a:pt x="24224" y="9368"/>
                    <a:pt x="17559" y="4684"/>
                    <a:pt x="10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1918325" y="1419825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94" y="1"/>
                  </a:moveTo>
                  <a:cubicBezTo>
                    <a:pt x="7281" y="5193"/>
                    <a:pt x="3667" y="10359"/>
                    <a:pt x="1" y="15525"/>
                  </a:cubicBezTo>
                  <a:cubicBezTo>
                    <a:pt x="6692" y="20209"/>
                    <a:pt x="13357" y="24893"/>
                    <a:pt x="20048" y="29577"/>
                  </a:cubicBezTo>
                  <a:cubicBezTo>
                    <a:pt x="23688" y="24357"/>
                    <a:pt x="27301" y="19218"/>
                    <a:pt x="30915" y="14053"/>
                  </a:cubicBezTo>
                  <a:cubicBezTo>
                    <a:pt x="24223" y="9342"/>
                    <a:pt x="17586" y="4685"/>
                    <a:pt x="108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1225100" y="2409475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67" y="1"/>
                  </a:moveTo>
                  <a:cubicBezTo>
                    <a:pt x="7254" y="5193"/>
                    <a:pt x="3640" y="10332"/>
                    <a:pt x="0" y="15525"/>
                  </a:cubicBezTo>
                  <a:cubicBezTo>
                    <a:pt x="6692" y="20236"/>
                    <a:pt x="13356" y="24893"/>
                    <a:pt x="20048" y="29577"/>
                  </a:cubicBezTo>
                  <a:cubicBezTo>
                    <a:pt x="23661" y="24384"/>
                    <a:pt x="27275" y="19245"/>
                    <a:pt x="30915" y="14053"/>
                  </a:cubicBezTo>
                  <a:cubicBezTo>
                    <a:pt x="24223" y="9342"/>
                    <a:pt x="17559" y="4685"/>
                    <a:pt x="108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877800" y="2904650"/>
              <a:ext cx="772900" cy="739425"/>
            </a:xfrm>
            <a:custGeom>
              <a:avLst/>
              <a:gdLst/>
              <a:ahLst/>
              <a:cxnLst/>
              <a:rect l="l" t="t" r="r" b="b"/>
              <a:pathLst>
                <a:path w="30916" h="29577" extrusionOk="0">
                  <a:moveTo>
                    <a:pt x="10895" y="0"/>
                  </a:moveTo>
                  <a:cubicBezTo>
                    <a:pt x="7228" y="5193"/>
                    <a:pt x="3614" y="10332"/>
                    <a:pt x="1" y="15525"/>
                  </a:cubicBezTo>
                  <a:cubicBezTo>
                    <a:pt x="6692" y="20209"/>
                    <a:pt x="13357" y="24893"/>
                    <a:pt x="20048" y="29577"/>
                  </a:cubicBezTo>
                  <a:cubicBezTo>
                    <a:pt x="23689" y="24357"/>
                    <a:pt x="27275" y="19218"/>
                    <a:pt x="30915" y="14052"/>
                  </a:cubicBezTo>
                  <a:cubicBezTo>
                    <a:pt x="24197" y="9342"/>
                    <a:pt x="17586" y="4684"/>
                    <a:pt x="108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2007325" y="1417825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67" y="0"/>
                  </a:moveTo>
                  <a:cubicBezTo>
                    <a:pt x="1178" y="857"/>
                    <a:pt x="643" y="1660"/>
                    <a:pt x="0" y="2463"/>
                  </a:cubicBezTo>
                  <a:cubicBezTo>
                    <a:pt x="857" y="3025"/>
                    <a:pt x="1660" y="3614"/>
                    <a:pt x="2516" y="4202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400" y="1151"/>
                    <a:pt x="2597" y="589"/>
                    <a:pt x="176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2629625" y="1853425"/>
              <a:ext cx="105075" cy="105075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1740" y="1"/>
                  </a:moveTo>
                  <a:cubicBezTo>
                    <a:pt x="1125" y="830"/>
                    <a:pt x="589" y="1660"/>
                    <a:pt x="0" y="2463"/>
                  </a:cubicBezTo>
                  <a:cubicBezTo>
                    <a:pt x="830" y="3079"/>
                    <a:pt x="1633" y="3641"/>
                    <a:pt x="2463" y="4203"/>
                  </a:cubicBezTo>
                  <a:cubicBezTo>
                    <a:pt x="3052" y="3373"/>
                    <a:pt x="3614" y="2570"/>
                    <a:pt x="4203" y="1740"/>
                  </a:cubicBezTo>
                  <a:cubicBezTo>
                    <a:pt x="3400" y="1178"/>
                    <a:pt x="2597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2469700" y="2082275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1"/>
                  </a:moveTo>
                  <a:cubicBezTo>
                    <a:pt x="1151" y="857"/>
                    <a:pt x="563" y="1660"/>
                    <a:pt x="0" y="2490"/>
                  </a:cubicBezTo>
                  <a:cubicBezTo>
                    <a:pt x="830" y="3079"/>
                    <a:pt x="1633" y="3667"/>
                    <a:pt x="2490" y="4229"/>
                  </a:cubicBezTo>
                  <a:cubicBezTo>
                    <a:pt x="3052" y="3400"/>
                    <a:pt x="3614" y="2597"/>
                    <a:pt x="4203" y="1740"/>
                  </a:cubicBezTo>
                  <a:cubicBezTo>
                    <a:pt x="3346" y="1151"/>
                    <a:pt x="2543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1024350" y="414457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0"/>
                  </a:moveTo>
                  <a:cubicBezTo>
                    <a:pt x="1152" y="830"/>
                    <a:pt x="563" y="1633"/>
                    <a:pt x="1" y="2463"/>
                  </a:cubicBezTo>
                  <a:cubicBezTo>
                    <a:pt x="830" y="3078"/>
                    <a:pt x="1633" y="3614"/>
                    <a:pt x="2490" y="4202"/>
                  </a:cubicBezTo>
                  <a:cubicBezTo>
                    <a:pt x="3079" y="3373"/>
                    <a:pt x="3641" y="2570"/>
                    <a:pt x="4230" y="1740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2388725" y="2197375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41" y="0"/>
                  </a:moveTo>
                  <a:cubicBezTo>
                    <a:pt x="1125" y="830"/>
                    <a:pt x="563" y="1633"/>
                    <a:pt x="1" y="2463"/>
                  </a:cubicBezTo>
                  <a:cubicBezTo>
                    <a:pt x="857" y="3078"/>
                    <a:pt x="1660" y="3640"/>
                    <a:pt x="2517" y="4202"/>
                  </a:cubicBezTo>
                  <a:cubicBezTo>
                    <a:pt x="3106" y="3373"/>
                    <a:pt x="3641" y="2570"/>
                    <a:pt x="4257" y="1740"/>
                  </a:cubicBezTo>
                  <a:cubicBezTo>
                    <a:pt x="3373" y="1124"/>
                    <a:pt x="2570" y="562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2088300" y="1304075"/>
              <a:ext cx="105725" cy="105075"/>
            </a:xfrm>
            <a:custGeom>
              <a:avLst/>
              <a:gdLst/>
              <a:ahLst/>
              <a:cxnLst/>
              <a:rect l="l" t="t" r="r" b="b"/>
              <a:pathLst>
                <a:path w="4229" h="4203" extrusionOk="0">
                  <a:moveTo>
                    <a:pt x="1740" y="0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8"/>
                    <a:pt x="1686" y="3640"/>
                    <a:pt x="2489" y="4202"/>
                  </a:cubicBezTo>
                  <a:cubicBezTo>
                    <a:pt x="3078" y="3373"/>
                    <a:pt x="3613" y="2570"/>
                    <a:pt x="4229" y="1740"/>
                  </a:cubicBezTo>
                  <a:cubicBezTo>
                    <a:pt x="3372" y="1124"/>
                    <a:pt x="2570" y="562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1906950" y="288457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1"/>
                  </a:moveTo>
                  <a:cubicBezTo>
                    <a:pt x="1125" y="830"/>
                    <a:pt x="563" y="1633"/>
                    <a:pt x="1" y="2490"/>
                  </a:cubicBezTo>
                  <a:cubicBezTo>
                    <a:pt x="857" y="3052"/>
                    <a:pt x="1660" y="3614"/>
                    <a:pt x="2516" y="4229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373" y="1151"/>
                    <a:pt x="2570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1425850" y="3571125"/>
              <a:ext cx="105725" cy="105750"/>
            </a:xfrm>
            <a:custGeom>
              <a:avLst/>
              <a:gdLst/>
              <a:ahLst/>
              <a:cxnLst/>
              <a:rect l="l" t="t" r="r" b="b"/>
              <a:pathLst>
                <a:path w="4229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89"/>
                  </a:cubicBezTo>
                  <a:cubicBezTo>
                    <a:pt x="830" y="3078"/>
                    <a:pt x="1633" y="3613"/>
                    <a:pt x="2489" y="4229"/>
                  </a:cubicBezTo>
                  <a:cubicBezTo>
                    <a:pt x="3051" y="3399"/>
                    <a:pt x="3613" y="2596"/>
                    <a:pt x="4229" y="1740"/>
                  </a:cubicBezTo>
                  <a:cubicBezTo>
                    <a:pt x="3399" y="1178"/>
                    <a:pt x="2570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1770450" y="1761100"/>
              <a:ext cx="103075" cy="106400"/>
            </a:xfrm>
            <a:custGeom>
              <a:avLst/>
              <a:gdLst/>
              <a:ahLst/>
              <a:cxnLst/>
              <a:rect l="l" t="t" r="r" b="b"/>
              <a:pathLst>
                <a:path w="4123" h="4256" extrusionOk="0">
                  <a:moveTo>
                    <a:pt x="1633" y="0"/>
                  </a:moveTo>
                  <a:cubicBezTo>
                    <a:pt x="1098" y="776"/>
                    <a:pt x="562" y="1552"/>
                    <a:pt x="81" y="2275"/>
                  </a:cubicBezTo>
                  <a:cubicBezTo>
                    <a:pt x="0" y="2382"/>
                    <a:pt x="0" y="2596"/>
                    <a:pt x="81" y="2623"/>
                  </a:cubicBezTo>
                  <a:cubicBezTo>
                    <a:pt x="803" y="3158"/>
                    <a:pt x="1579" y="3694"/>
                    <a:pt x="2382" y="4256"/>
                  </a:cubicBezTo>
                  <a:cubicBezTo>
                    <a:pt x="2945" y="3426"/>
                    <a:pt x="3507" y="2623"/>
                    <a:pt x="4122" y="1740"/>
                  </a:cubicBezTo>
                  <a:cubicBezTo>
                    <a:pt x="3292" y="1178"/>
                    <a:pt x="2490" y="589"/>
                    <a:pt x="163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2549325" y="1967850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1"/>
                  </a:moveTo>
                  <a:cubicBezTo>
                    <a:pt x="1178" y="830"/>
                    <a:pt x="589" y="1633"/>
                    <a:pt x="1" y="2490"/>
                  </a:cubicBezTo>
                  <a:cubicBezTo>
                    <a:pt x="857" y="3052"/>
                    <a:pt x="1660" y="3614"/>
                    <a:pt x="2517" y="4230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400" y="1178"/>
                    <a:pt x="2570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1045100" y="279290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616" y="1633"/>
                    <a:pt x="0" y="2463"/>
                  </a:cubicBezTo>
                  <a:cubicBezTo>
                    <a:pt x="830" y="3079"/>
                    <a:pt x="1660" y="3614"/>
                    <a:pt x="2490" y="4203"/>
                  </a:cubicBezTo>
                  <a:cubicBezTo>
                    <a:pt x="3052" y="3400"/>
                    <a:pt x="3614" y="2597"/>
                    <a:pt x="4229" y="1740"/>
                  </a:cubicBezTo>
                  <a:cubicBezTo>
                    <a:pt x="3400" y="1125"/>
                    <a:pt x="2597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723900" y="325127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1" y="0"/>
                  </a:moveTo>
                  <a:cubicBezTo>
                    <a:pt x="1152" y="830"/>
                    <a:pt x="590" y="1633"/>
                    <a:pt x="1" y="2463"/>
                  </a:cubicBezTo>
                  <a:cubicBezTo>
                    <a:pt x="857" y="3078"/>
                    <a:pt x="1660" y="3613"/>
                    <a:pt x="2490" y="4202"/>
                  </a:cubicBezTo>
                  <a:cubicBezTo>
                    <a:pt x="3079" y="3346"/>
                    <a:pt x="3668" y="2543"/>
                    <a:pt x="4230" y="1740"/>
                  </a:cubicBezTo>
                  <a:cubicBezTo>
                    <a:pt x="3400" y="1124"/>
                    <a:pt x="2597" y="589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1746350" y="3112750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1" y="1"/>
                  </a:moveTo>
                  <a:cubicBezTo>
                    <a:pt x="1125" y="857"/>
                    <a:pt x="563" y="1633"/>
                    <a:pt x="1" y="2490"/>
                  </a:cubicBezTo>
                  <a:cubicBezTo>
                    <a:pt x="857" y="3079"/>
                    <a:pt x="1660" y="3641"/>
                    <a:pt x="2517" y="4230"/>
                  </a:cubicBezTo>
                  <a:cubicBezTo>
                    <a:pt x="3106" y="3373"/>
                    <a:pt x="3641" y="2597"/>
                    <a:pt x="4256" y="1740"/>
                  </a:cubicBezTo>
                  <a:cubicBezTo>
                    <a:pt x="3400" y="1178"/>
                    <a:pt x="2597" y="616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1345550" y="368620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9"/>
                    <a:pt x="1633" y="3614"/>
                    <a:pt x="2489" y="4203"/>
                  </a:cubicBezTo>
                  <a:cubicBezTo>
                    <a:pt x="3078" y="3373"/>
                    <a:pt x="3640" y="2570"/>
                    <a:pt x="4229" y="1741"/>
                  </a:cubicBezTo>
                  <a:cubicBezTo>
                    <a:pt x="3373" y="1125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402725" y="3708300"/>
              <a:ext cx="103750" cy="105725"/>
            </a:xfrm>
            <a:custGeom>
              <a:avLst/>
              <a:gdLst/>
              <a:ahLst/>
              <a:cxnLst/>
              <a:rect l="l" t="t" r="r" b="b"/>
              <a:pathLst>
                <a:path w="4150" h="4229" extrusionOk="0">
                  <a:moveTo>
                    <a:pt x="1740" y="0"/>
                  </a:moveTo>
                  <a:cubicBezTo>
                    <a:pt x="1151" y="857"/>
                    <a:pt x="616" y="1659"/>
                    <a:pt x="0" y="2489"/>
                  </a:cubicBezTo>
                  <a:cubicBezTo>
                    <a:pt x="857" y="3078"/>
                    <a:pt x="1687" y="3667"/>
                    <a:pt x="2490" y="4229"/>
                  </a:cubicBezTo>
                  <a:cubicBezTo>
                    <a:pt x="3052" y="3453"/>
                    <a:pt x="3587" y="2677"/>
                    <a:pt x="4095" y="1954"/>
                  </a:cubicBezTo>
                  <a:cubicBezTo>
                    <a:pt x="4149" y="1874"/>
                    <a:pt x="4149" y="1686"/>
                    <a:pt x="4095" y="1659"/>
                  </a:cubicBezTo>
                  <a:cubicBezTo>
                    <a:pt x="3319" y="1124"/>
                    <a:pt x="2543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1609850" y="1992725"/>
              <a:ext cx="103075" cy="102950"/>
            </a:xfrm>
            <a:custGeom>
              <a:avLst/>
              <a:gdLst/>
              <a:ahLst/>
              <a:cxnLst/>
              <a:rect l="l" t="t" r="r" b="b"/>
              <a:pathLst>
                <a:path w="4123" h="4118" extrusionOk="0">
                  <a:moveTo>
                    <a:pt x="1729" y="1"/>
                  </a:moveTo>
                  <a:cubicBezTo>
                    <a:pt x="1642" y="1"/>
                    <a:pt x="1537" y="38"/>
                    <a:pt x="1499" y="76"/>
                  </a:cubicBezTo>
                  <a:cubicBezTo>
                    <a:pt x="1018" y="772"/>
                    <a:pt x="509" y="1495"/>
                    <a:pt x="27" y="2191"/>
                  </a:cubicBezTo>
                  <a:cubicBezTo>
                    <a:pt x="1" y="2244"/>
                    <a:pt x="1" y="2458"/>
                    <a:pt x="81" y="2485"/>
                  </a:cubicBezTo>
                  <a:cubicBezTo>
                    <a:pt x="804" y="3020"/>
                    <a:pt x="1580" y="3556"/>
                    <a:pt x="2383" y="4118"/>
                  </a:cubicBezTo>
                  <a:cubicBezTo>
                    <a:pt x="2972" y="3288"/>
                    <a:pt x="3507" y="2485"/>
                    <a:pt x="4122" y="1655"/>
                  </a:cubicBezTo>
                  <a:cubicBezTo>
                    <a:pt x="3320" y="1120"/>
                    <a:pt x="2543" y="585"/>
                    <a:pt x="1821" y="23"/>
                  </a:cubicBezTo>
                  <a:cubicBezTo>
                    <a:pt x="1797" y="7"/>
                    <a:pt x="1764" y="1"/>
                    <a:pt x="172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1285325" y="2451750"/>
              <a:ext cx="106400" cy="99875"/>
            </a:xfrm>
            <a:custGeom>
              <a:avLst/>
              <a:gdLst/>
              <a:ahLst/>
              <a:cxnLst/>
              <a:rect l="l" t="t" r="r" b="b"/>
              <a:pathLst>
                <a:path w="4256" h="3995" extrusionOk="0">
                  <a:moveTo>
                    <a:pt x="1857" y="1"/>
                  </a:moveTo>
                  <a:cubicBezTo>
                    <a:pt x="1762" y="1"/>
                    <a:pt x="1644" y="39"/>
                    <a:pt x="1606" y="76"/>
                  </a:cubicBezTo>
                  <a:cubicBezTo>
                    <a:pt x="1071" y="826"/>
                    <a:pt x="536" y="1602"/>
                    <a:pt x="0" y="2352"/>
                  </a:cubicBezTo>
                  <a:cubicBezTo>
                    <a:pt x="803" y="2940"/>
                    <a:pt x="1526" y="3476"/>
                    <a:pt x="2302" y="3957"/>
                  </a:cubicBezTo>
                  <a:cubicBezTo>
                    <a:pt x="2350" y="3982"/>
                    <a:pt x="2420" y="3995"/>
                    <a:pt x="2485" y="3995"/>
                  </a:cubicBezTo>
                  <a:cubicBezTo>
                    <a:pt x="2564" y="3995"/>
                    <a:pt x="2635" y="3975"/>
                    <a:pt x="2650" y="3931"/>
                  </a:cubicBezTo>
                  <a:cubicBezTo>
                    <a:pt x="3185" y="3154"/>
                    <a:pt x="3694" y="2432"/>
                    <a:pt x="4256" y="1629"/>
                  </a:cubicBezTo>
                  <a:cubicBezTo>
                    <a:pt x="3453" y="1067"/>
                    <a:pt x="2704" y="531"/>
                    <a:pt x="1954" y="23"/>
                  </a:cubicBezTo>
                  <a:cubicBezTo>
                    <a:pt x="1931" y="7"/>
                    <a:pt x="1896" y="1"/>
                    <a:pt x="185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1586425" y="334292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1" y="1"/>
                  </a:moveTo>
                  <a:cubicBezTo>
                    <a:pt x="1152" y="831"/>
                    <a:pt x="563" y="1634"/>
                    <a:pt x="1" y="2490"/>
                  </a:cubicBezTo>
                  <a:cubicBezTo>
                    <a:pt x="831" y="3052"/>
                    <a:pt x="1633" y="3614"/>
                    <a:pt x="2490" y="4230"/>
                  </a:cubicBezTo>
                  <a:cubicBezTo>
                    <a:pt x="3079" y="3347"/>
                    <a:pt x="3641" y="2544"/>
                    <a:pt x="4257" y="1741"/>
                  </a:cubicBezTo>
                  <a:cubicBezTo>
                    <a:pt x="3373" y="1152"/>
                    <a:pt x="2570" y="617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967475" y="2906000"/>
              <a:ext cx="103075" cy="105725"/>
            </a:xfrm>
            <a:custGeom>
              <a:avLst/>
              <a:gdLst/>
              <a:ahLst/>
              <a:cxnLst/>
              <a:rect l="l" t="t" r="r" b="b"/>
              <a:pathLst>
                <a:path w="4123" h="4229" extrusionOk="0">
                  <a:moveTo>
                    <a:pt x="1606" y="0"/>
                  </a:moveTo>
                  <a:cubicBezTo>
                    <a:pt x="1071" y="776"/>
                    <a:pt x="536" y="1552"/>
                    <a:pt x="27" y="2275"/>
                  </a:cubicBezTo>
                  <a:cubicBezTo>
                    <a:pt x="1" y="2355"/>
                    <a:pt x="27" y="2543"/>
                    <a:pt x="108" y="2623"/>
                  </a:cubicBezTo>
                  <a:cubicBezTo>
                    <a:pt x="830" y="3158"/>
                    <a:pt x="1606" y="3694"/>
                    <a:pt x="2383" y="4229"/>
                  </a:cubicBezTo>
                  <a:cubicBezTo>
                    <a:pt x="2945" y="3399"/>
                    <a:pt x="3507" y="2596"/>
                    <a:pt x="4122" y="1767"/>
                  </a:cubicBezTo>
                  <a:cubicBezTo>
                    <a:pt x="3239" y="1178"/>
                    <a:pt x="2436" y="616"/>
                    <a:pt x="160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887175" y="3021075"/>
              <a:ext cx="103075" cy="105075"/>
            </a:xfrm>
            <a:custGeom>
              <a:avLst/>
              <a:gdLst/>
              <a:ahLst/>
              <a:cxnLst/>
              <a:rect l="l" t="t" r="r" b="b"/>
              <a:pathLst>
                <a:path w="4123" h="4203" extrusionOk="0">
                  <a:moveTo>
                    <a:pt x="1633" y="1"/>
                  </a:moveTo>
                  <a:cubicBezTo>
                    <a:pt x="1071" y="804"/>
                    <a:pt x="536" y="1526"/>
                    <a:pt x="27" y="2276"/>
                  </a:cubicBezTo>
                  <a:cubicBezTo>
                    <a:pt x="1" y="2329"/>
                    <a:pt x="27" y="2543"/>
                    <a:pt x="108" y="2597"/>
                  </a:cubicBezTo>
                  <a:cubicBezTo>
                    <a:pt x="830" y="3132"/>
                    <a:pt x="1607" y="3668"/>
                    <a:pt x="2383" y="4203"/>
                  </a:cubicBezTo>
                  <a:cubicBezTo>
                    <a:pt x="2972" y="3373"/>
                    <a:pt x="3561" y="2570"/>
                    <a:pt x="4123" y="1740"/>
                  </a:cubicBezTo>
                  <a:cubicBezTo>
                    <a:pt x="3293" y="1125"/>
                    <a:pt x="2490" y="590"/>
                    <a:pt x="16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1666725" y="3227850"/>
              <a:ext cx="105750" cy="102000"/>
            </a:xfrm>
            <a:custGeom>
              <a:avLst/>
              <a:gdLst/>
              <a:ahLst/>
              <a:cxnLst/>
              <a:rect l="l" t="t" r="r" b="b"/>
              <a:pathLst>
                <a:path w="4230" h="4080" extrusionOk="0">
                  <a:moveTo>
                    <a:pt x="1740" y="0"/>
                  </a:moveTo>
                  <a:cubicBezTo>
                    <a:pt x="1152" y="830"/>
                    <a:pt x="563" y="1633"/>
                    <a:pt x="1" y="2463"/>
                  </a:cubicBezTo>
                  <a:cubicBezTo>
                    <a:pt x="777" y="3025"/>
                    <a:pt x="1500" y="3560"/>
                    <a:pt x="2276" y="4069"/>
                  </a:cubicBezTo>
                  <a:cubicBezTo>
                    <a:pt x="2297" y="4076"/>
                    <a:pt x="2326" y="4079"/>
                    <a:pt x="2359" y="4079"/>
                  </a:cubicBezTo>
                  <a:cubicBezTo>
                    <a:pt x="2449" y="4079"/>
                    <a:pt x="2565" y="4054"/>
                    <a:pt x="2624" y="4015"/>
                  </a:cubicBezTo>
                  <a:cubicBezTo>
                    <a:pt x="3159" y="3266"/>
                    <a:pt x="3641" y="2489"/>
                    <a:pt x="4230" y="1713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643600" y="336502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1" y="0"/>
                  </a:moveTo>
                  <a:cubicBezTo>
                    <a:pt x="1152" y="830"/>
                    <a:pt x="617" y="1633"/>
                    <a:pt x="1" y="2463"/>
                  </a:cubicBezTo>
                  <a:cubicBezTo>
                    <a:pt x="857" y="3078"/>
                    <a:pt x="1687" y="3640"/>
                    <a:pt x="2490" y="4202"/>
                  </a:cubicBezTo>
                  <a:cubicBezTo>
                    <a:pt x="3079" y="3373"/>
                    <a:pt x="3668" y="2570"/>
                    <a:pt x="4230" y="1740"/>
                  </a:cubicBezTo>
                  <a:cubicBezTo>
                    <a:pt x="3400" y="1124"/>
                    <a:pt x="2597" y="562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1505475" y="3456700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0"/>
                  </a:moveTo>
                  <a:cubicBezTo>
                    <a:pt x="1178" y="830"/>
                    <a:pt x="589" y="1633"/>
                    <a:pt x="0" y="2489"/>
                  </a:cubicBezTo>
                  <a:cubicBezTo>
                    <a:pt x="857" y="3078"/>
                    <a:pt x="1660" y="3640"/>
                    <a:pt x="2463" y="4229"/>
                  </a:cubicBezTo>
                  <a:cubicBezTo>
                    <a:pt x="3078" y="3373"/>
                    <a:pt x="3640" y="2570"/>
                    <a:pt x="4202" y="1740"/>
                  </a:cubicBezTo>
                  <a:cubicBezTo>
                    <a:pt x="3373" y="1151"/>
                    <a:pt x="2570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1927700" y="1532900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1"/>
                  </a:moveTo>
                  <a:cubicBezTo>
                    <a:pt x="1178" y="831"/>
                    <a:pt x="562" y="1634"/>
                    <a:pt x="0" y="2490"/>
                  </a:cubicBezTo>
                  <a:cubicBezTo>
                    <a:pt x="884" y="3052"/>
                    <a:pt x="1686" y="3614"/>
                    <a:pt x="2516" y="4230"/>
                  </a:cubicBezTo>
                  <a:cubicBezTo>
                    <a:pt x="3105" y="3347"/>
                    <a:pt x="3640" y="2544"/>
                    <a:pt x="4229" y="1741"/>
                  </a:cubicBezTo>
                  <a:cubicBezTo>
                    <a:pt x="3373" y="1152"/>
                    <a:pt x="2570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1848075" y="16466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13" y="0"/>
                  </a:moveTo>
                  <a:cubicBezTo>
                    <a:pt x="1151" y="830"/>
                    <a:pt x="589" y="1633"/>
                    <a:pt x="0" y="2489"/>
                  </a:cubicBezTo>
                  <a:cubicBezTo>
                    <a:pt x="857" y="3051"/>
                    <a:pt x="1660" y="3613"/>
                    <a:pt x="2489" y="4229"/>
                  </a:cubicBezTo>
                  <a:cubicBezTo>
                    <a:pt x="3078" y="3373"/>
                    <a:pt x="3667" y="2570"/>
                    <a:pt x="4229" y="1740"/>
                  </a:cubicBezTo>
                  <a:cubicBezTo>
                    <a:pt x="3346" y="1151"/>
                    <a:pt x="2543" y="562"/>
                    <a:pt x="171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1265250" y="3800625"/>
              <a:ext cx="105075" cy="105075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1740" y="1"/>
                  </a:moveTo>
                  <a:cubicBezTo>
                    <a:pt x="1178" y="830"/>
                    <a:pt x="589" y="1633"/>
                    <a:pt x="0" y="2463"/>
                  </a:cubicBezTo>
                  <a:cubicBezTo>
                    <a:pt x="830" y="3079"/>
                    <a:pt x="1633" y="3614"/>
                    <a:pt x="2463" y="4203"/>
                  </a:cubicBezTo>
                  <a:cubicBezTo>
                    <a:pt x="3078" y="3373"/>
                    <a:pt x="3640" y="2570"/>
                    <a:pt x="4202" y="1740"/>
                  </a:cubicBezTo>
                  <a:cubicBezTo>
                    <a:pt x="3373" y="1125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1184275" y="3915050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1"/>
                  </a:moveTo>
                  <a:cubicBezTo>
                    <a:pt x="1178" y="830"/>
                    <a:pt x="589" y="1633"/>
                    <a:pt x="1" y="2490"/>
                  </a:cubicBezTo>
                  <a:cubicBezTo>
                    <a:pt x="857" y="3052"/>
                    <a:pt x="1660" y="3614"/>
                    <a:pt x="2517" y="4230"/>
                  </a:cubicBezTo>
                  <a:cubicBezTo>
                    <a:pt x="3105" y="3373"/>
                    <a:pt x="3668" y="2570"/>
                    <a:pt x="4203" y="1740"/>
                  </a:cubicBezTo>
                  <a:cubicBezTo>
                    <a:pt x="3373" y="1178"/>
                    <a:pt x="2570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1104650" y="40294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1"/>
                  </a:moveTo>
                  <a:cubicBezTo>
                    <a:pt x="1178" y="857"/>
                    <a:pt x="616" y="1660"/>
                    <a:pt x="1" y="2490"/>
                  </a:cubicBezTo>
                  <a:cubicBezTo>
                    <a:pt x="830" y="3052"/>
                    <a:pt x="1633" y="3614"/>
                    <a:pt x="2490" y="4229"/>
                  </a:cubicBezTo>
                  <a:cubicBezTo>
                    <a:pt x="3052" y="3427"/>
                    <a:pt x="3614" y="2624"/>
                    <a:pt x="4229" y="1740"/>
                  </a:cubicBezTo>
                  <a:cubicBezTo>
                    <a:pt x="3373" y="1151"/>
                    <a:pt x="2570" y="589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483025" y="35938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0"/>
                  </a:moveTo>
                  <a:cubicBezTo>
                    <a:pt x="1151" y="830"/>
                    <a:pt x="589" y="1633"/>
                    <a:pt x="0" y="2489"/>
                  </a:cubicBezTo>
                  <a:cubicBezTo>
                    <a:pt x="830" y="3078"/>
                    <a:pt x="1633" y="3640"/>
                    <a:pt x="2489" y="4229"/>
                  </a:cubicBezTo>
                  <a:cubicBezTo>
                    <a:pt x="3052" y="3373"/>
                    <a:pt x="3614" y="2570"/>
                    <a:pt x="4229" y="1740"/>
                  </a:cubicBezTo>
                  <a:cubicBezTo>
                    <a:pt x="3399" y="1178"/>
                    <a:pt x="2596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1987925" y="277015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9"/>
                    <a:pt x="1633" y="3614"/>
                    <a:pt x="2489" y="4203"/>
                  </a:cubicBezTo>
                  <a:cubicBezTo>
                    <a:pt x="3051" y="3373"/>
                    <a:pt x="3614" y="2570"/>
                    <a:pt x="4229" y="1740"/>
                  </a:cubicBezTo>
                  <a:cubicBezTo>
                    <a:pt x="3346" y="1125"/>
                    <a:pt x="2543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2228800" y="242622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14" y="0"/>
                  </a:moveTo>
                  <a:cubicBezTo>
                    <a:pt x="1098" y="883"/>
                    <a:pt x="536" y="1686"/>
                    <a:pt x="1" y="2489"/>
                  </a:cubicBezTo>
                  <a:cubicBezTo>
                    <a:pt x="831" y="3078"/>
                    <a:pt x="1633" y="3613"/>
                    <a:pt x="2490" y="4229"/>
                  </a:cubicBezTo>
                  <a:cubicBezTo>
                    <a:pt x="3079" y="3373"/>
                    <a:pt x="3641" y="2570"/>
                    <a:pt x="4230" y="1740"/>
                  </a:cubicBezTo>
                  <a:cubicBezTo>
                    <a:pt x="3373" y="1178"/>
                    <a:pt x="2570" y="616"/>
                    <a:pt x="171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562650" y="347877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90"/>
                  </a:cubicBezTo>
                  <a:cubicBezTo>
                    <a:pt x="884" y="3105"/>
                    <a:pt x="1687" y="3667"/>
                    <a:pt x="2516" y="4229"/>
                  </a:cubicBezTo>
                  <a:cubicBezTo>
                    <a:pt x="3105" y="3400"/>
                    <a:pt x="3694" y="2597"/>
                    <a:pt x="4256" y="1767"/>
                  </a:cubicBezTo>
                  <a:cubicBezTo>
                    <a:pt x="3426" y="1151"/>
                    <a:pt x="2623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2708575" y="1739000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94" y="1"/>
                  </a:moveTo>
                  <a:cubicBezTo>
                    <a:pt x="1232" y="830"/>
                    <a:pt x="643" y="1633"/>
                    <a:pt x="1" y="2463"/>
                  </a:cubicBezTo>
                  <a:cubicBezTo>
                    <a:pt x="884" y="3079"/>
                    <a:pt x="1687" y="3641"/>
                    <a:pt x="2517" y="4203"/>
                  </a:cubicBezTo>
                  <a:cubicBezTo>
                    <a:pt x="3132" y="3373"/>
                    <a:pt x="3694" y="2570"/>
                    <a:pt x="4256" y="1741"/>
                  </a:cubicBezTo>
                  <a:cubicBezTo>
                    <a:pt x="3454" y="1152"/>
                    <a:pt x="2651" y="590"/>
                    <a:pt x="17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2308425" y="2313675"/>
              <a:ext cx="106425" cy="102525"/>
            </a:xfrm>
            <a:custGeom>
              <a:avLst/>
              <a:gdLst/>
              <a:ahLst/>
              <a:cxnLst/>
              <a:rect l="l" t="t" r="r" b="b"/>
              <a:pathLst>
                <a:path w="4257" h="4101" extrusionOk="0">
                  <a:moveTo>
                    <a:pt x="1898" y="0"/>
                  </a:moveTo>
                  <a:cubicBezTo>
                    <a:pt x="1819" y="0"/>
                    <a:pt x="1653" y="66"/>
                    <a:pt x="1607" y="112"/>
                  </a:cubicBezTo>
                  <a:cubicBezTo>
                    <a:pt x="1072" y="862"/>
                    <a:pt x="536" y="1585"/>
                    <a:pt x="1" y="2388"/>
                  </a:cubicBezTo>
                  <a:cubicBezTo>
                    <a:pt x="857" y="3003"/>
                    <a:pt x="1660" y="3565"/>
                    <a:pt x="2517" y="4101"/>
                  </a:cubicBezTo>
                  <a:cubicBezTo>
                    <a:pt x="3106" y="3271"/>
                    <a:pt x="3668" y="2468"/>
                    <a:pt x="4257" y="1638"/>
                  </a:cubicBezTo>
                  <a:lnTo>
                    <a:pt x="1928" y="5"/>
                  </a:lnTo>
                  <a:cubicBezTo>
                    <a:pt x="1921" y="2"/>
                    <a:pt x="1910" y="0"/>
                    <a:pt x="189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1205700" y="2565925"/>
              <a:ext cx="105750" cy="99450"/>
            </a:xfrm>
            <a:custGeom>
              <a:avLst/>
              <a:gdLst/>
              <a:ahLst/>
              <a:cxnLst/>
              <a:rect l="l" t="t" r="r" b="b"/>
              <a:pathLst>
                <a:path w="4230" h="3978" extrusionOk="0">
                  <a:moveTo>
                    <a:pt x="1855" y="1"/>
                  </a:moveTo>
                  <a:cubicBezTo>
                    <a:pt x="1799" y="1"/>
                    <a:pt x="1649" y="70"/>
                    <a:pt x="1579" y="140"/>
                  </a:cubicBezTo>
                  <a:cubicBezTo>
                    <a:pt x="1044" y="863"/>
                    <a:pt x="535" y="1612"/>
                    <a:pt x="0" y="2388"/>
                  </a:cubicBezTo>
                  <a:cubicBezTo>
                    <a:pt x="776" y="2924"/>
                    <a:pt x="1526" y="3459"/>
                    <a:pt x="2248" y="3941"/>
                  </a:cubicBezTo>
                  <a:cubicBezTo>
                    <a:pt x="2297" y="3965"/>
                    <a:pt x="2372" y="3978"/>
                    <a:pt x="2442" y="3978"/>
                  </a:cubicBezTo>
                  <a:cubicBezTo>
                    <a:pt x="2529" y="3978"/>
                    <a:pt x="2608" y="3958"/>
                    <a:pt x="2623" y="3914"/>
                  </a:cubicBezTo>
                  <a:cubicBezTo>
                    <a:pt x="3158" y="3191"/>
                    <a:pt x="3694" y="2442"/>
                    <a:pt x="4229" y="1639"/>
                  </a:cubicBezTo>
                  <a:cubicBezTo>
                    <a:pt x="3426" y="1077"/>
                    <a:pt x="2650" y="541"/>
                    <a:pt x="1874" y="6"/>
                  </a:cubicBezTo>
                  <a:cubicBezTo>
                    <a:pt x="1870" y="2"/>
                    <a:pt x="1864" y="1"/>
                    <a:pt x="185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1827325" y="2999000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90"/>
                  </a:cubicBezTo>
                  <a:cubicBezTo>
                    <a:pt x="830" y="3052"/>
                    <a:pt x="1633" y="3614"/>
                    <a:pt x="2490" y="4229"/>
                  </a:cubicBezTo>
                  <a:cubicBezTo>
                    <a:pt x="3078" y="3400"/>
                    <a:pt x="3641" y="2543"/>
                    <a:pt x="4229" y="1740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1127400" y="2677800"/>
              <a:ext cx="103750" cy="101775"/>
            </a:xfrm>
            <a:custGeom>
              <a:avLst/>
              <a:gdLst/>
              <a:ahLst/>
              <a:cxnLst/>
              <a:rect l="l" t="t" r="r" b="b"/>
              <a:pathLst>
                <a:path w="4150" h="4071" extrusionOk="0">
                  <a:moveTo>
                    <a:pt x="1660" y="1"/>
                  </a:moveTo>
                  <a:cubicBezTo>
                    <a:pt x="1098" y="777"/>
                    <a:pt x="563" y="1553"/>
                    <a:pt x="54" y="2303"/>
                  </a:cubicBezTo>
                  <a:cubicBezTo>
                    <a:pt x="1" y="2383"/>
                    <a:pt x="108" y="2624"/>
                    <a:pt x="188" y="2677"/>
                  </a:cubicBezTo>
                  <a:cubicBezTo>
                    <a:pt x="670" y="3025"/>
                    <a:pt x="1178" y="3347"/>
                    <a:pt x="1633" y="3695"/>
                  </a:cubicBezTo>
                  <a:cubicBezTo>
                    <a:pt x="1985" y="3937"/>
                    <a:pt x="2178" y="4070"/>
                    <a:pt x="2333" y="4070"/>
                  </a:cubicBezTo>
                  <a:cubicBezTo>
                    <a:pt x="2520" y="4070"/>
                    <a:pt x="2652" y="3878"/>
                    <a:pt x="2945" y="3454"/>
                  </a:cubicBezTo>
                  <a:cubicBezTo>
                    <a:pt x="3346" y="2918"/>
                    <a:pt x="3748" y="2356"/>
                    <a:pt x="4149" y="1741"/>
                  </a:cubicBezTo>
                  <a:cubicBezTo>
                    <a:pt x="3319" y="1152"/>
                    <a:pt x="2517" y="617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806875" y="3135500"/>
              <a:ext cx="103075" cy="105075"/>
            </a:xfrm>
            <a:custGeom>
              <a:avLst/>
              <a:gdLst/>
              <a:ahLst/>
              <a:cxnLst/>
              <a:rect l="l" t="t" r="r" b="b"/>
              <a:pathLst>
                <a:path w="4123" h="4203" extrusionOk="0">
                  <a:moveTo>
                    <a:pt x="1634" y="1"/>
                  </a:moveTo>
                  <a:cubicBezTo>
                    <a:pt x="1071" y="804"/>
                    <a:pt x="536" y="1553"/>
                    <a:pt x="28" y="2276"/>
                  </a:cubicBezTo>
                  <a:cubicBezTo>
                    <a:pt x="1" y="2329"/>
                    <a:pt x="28" y="2543"/>
                    <a:pt x="108" y="2597"/>
                  </a:cubicBezTo>
                  <a:cubicBezTo>
                    <a:pt x="831" y="3132"/>
                    <a:pt x="1607" y="3668"/>
                    <a:pt x="2383" y="4203"/>
                  </a:cubicBezTo>
                  <a:cubicBezTo>
                    <a:pt x="2972" y="3373"/>
                    <a:pt x="3561" y="2570"/>
                    <a:pt x="4123" y="1740"/>
                  </a:cubicBezTo>
                  <a:cubicBezTo>
                    <a:pt x="3293" y="1125"/>
                    <a:pt x="2490" y="616"/>
                    <a:pt x="163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1445900" y="2221125"/>
              <a:ext cx="106425" cy="104075"/>
            </a:xfrm>
            <a:custGeom>
              <a:avLst/>
              <a:gdLst/>
              <a:ahLst/>
              <a:cxnLst/>
              <a:rect l="l" t="t" r="r" b="b"/>
              <a:pathLst>
                <a:path w="4257" h="4163" extrusionOk="0">
                  <a:moveTo>
                    <a:pt x="1753" y="0"/>
                  </a:moveTo>
                  <a:cubicBezTo>
                    <a:pt x="1650" y="0"/>
                    <a:pt x="1575" y="107"/>
                    <a:pt x="1500" y="201"/>
                  </a:cubicBezTo>
                  <a:cubicBezTo>
                    <a:pt x="1072" y="844"/>
                    <a:pt x="670" y="1486"/>
                    <a:pt x="215" y="2075"/>
                  </a:cubicBezTo>
                  <a:cubicBezTo>
                    <a:pt x="1" y="2342"/>
                    <a:pt x="28" y="2530"/>
                    <a:pt x="349" y="2690"/>
                  </a:cubicBezTo>
                  <a:cubicBezTo>
                    <a:pt x="590" y="2824"/>
                    <a:pt x="831" y="3012"/>
                    <a:pt x="1072" y="3199"/>
                  </a:cubicBezTo>
                  <a:cubicBezTo>
                    <a:pt x="1553" y="3493"/>
                    <a:pt x="2008" y="3814"/>
                    <a:pt x="2517" y="4162"/>
                  </a:cubicBezTo>
                  <a:cubicBezTo>
                    <a:pt x="3106" y="3333"/>
                    <a:pt x="3641" y="2530"/>
                    <a:pt x="4257" y="1673"/>
                  </a:cubicBezTo>
                  <a:cubicBezTo>
                    <a:pt x="3454" y="1138"/>
                    <a:pt x="2704" y="603"/>
                    <a:pt x="1901" y="67"/>
                  </a:cubicBezTo>
                  <a:cubicBezTo>
                    <a:pt x="1845" y="19"/>
                    <a:pt x="1797" y="0"/>
                    <a:pt x="17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1529550" y="2104350"/>
              <a:ext cx="103075" cy="106425"/>
            </a:xfrm>
            <a:custGeom>
              <a:avLst/>
              <a:gdLst/>
              <a:ahLst/>
              <a:cxnLst/>
              <a:rect l="l" t="t" r="r" b="b"/>
              <a:pathLst>
                <a:path w="4123" h="4257" extrusionOk="0">
                  <a:moveTo>
                    <a:pt x="1633" y="1"/>
                  </a:moveTo>
                  <a:cubicBezTo>
                    <a:pt x="1071" y="804"/>
                    <a:pt x="536" y="1526"/>
                    <a:pt x="27" y="2303"/>
                  </a:cubicBezTo>
                  <a:cubicBezTo>
                    <a:pt x="1" y="2356"/>
                    <a:pt x="27" y="2597"/>
                    <a:pt x="108" y="2624"/>
                  </a:cubicBezTo>
                  <a:cubicBezTo>
                    <a:pt x="830" y="3186"/>
                    <a:pt x="1580" y="3668"/>
                    <a:pt x="2383" y="4257"/>
                  </a:cubicBezTo>
                  <a:cubicBezTo>
                    <a:pt x="2972" y="3400"/>
                    <a:pt x="3507" y="2597"/>
                    <a:pt x="4123" y="1741"/>
                  </a:cubicBezTo>
                  <a:cubicBezTo>
                    <a:pt x="3293" y="1125"/>
                    <a:pt x="2490" y="590"/>
                    <a:pt x="16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2148500" y="254062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1" y="1"/>
                  </a:moveTo>
                  <a:cubicBezTo>
                    <a:pt x="1152" y="857"/>
                    <a:pt x="563" y="1660"/>
                    <a:pt x="1" y="2490"/>
                  </a:cubicBezTo>
                  <a:cubicBezTo>
                    <a:pt x="831" y="3079"/>
                    <a:pt x="1634" y="3668"/>
                    <a:pt x="2490" y="4230"/>
                  </a:cubicBezTo>
                  <a:cubicBezTo>
                    <a:pt x="3079" y="3400"/>
                    <a:pt x="3641" y="2597"/>
                    <a:pt x="4230" y="1741"/>
                  </a:cubicBezTo>
                  <a:cubicBezTo>
                    <a:pt x="3373" y="1152"/>
                    <a:pt x="2544" y="590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1688800" y="1876175"/>
              <a:ext cx="103750" cy="105075"/>
            </a:xfrm>
            <a:custGeom>
              <a:avLst/>
              <a:gdLst/>
              <a:ahLst/>
              <a:cxnLst/>
              <a:rect l="l" t="t" r="r" b="b"/>
              <a:pathLst>
                <a:path w="4150" h="4203" extrusionOk="0">
                  <a:moveTo>
                    <a:pt x="1660" y="1"/>
                  </a:moveTo>
                  <a:cubicBezTo>
                    <a:pt x="1125" y="804"/>
                    <a:pt x="590" y="1553"/>
                    <a:pt x="28" y="2303"/>
                  </a:cubicBezTo>
                  <a:cubicBezTo>
                    <a:pt x="1" y="2356"/>
                    <a:pt x="28" y="2517"/>
                    <a:pt x="81" y="2570"/>
                  </a:cubicBezTo>
                  <a:cubicBezTo>
                    <a:pt x="831" y="3132"/>
                    <a:pt x="1607" y="3641"/>
                    <a:pt x="2410" y="4203"/>
                  </a:cubicBezTo>
                  <a:cubicBezTo>
                    <a:pt x="2999" y="3373"/>
                    <a:pt x="3534" y="2570"/>
                    <a:pt x="4150" y="1740"/>
                  </a:cubicBezTo>
                  <a:cubicBezTo>
                    <a:pt x="3347" y="1152"/>
                    <a:pt x="2544" y="590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2067550" y="265572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24" y="830"/>
                    <a:pt x="562" y="1633"/>
                    <a:pt x="0" y="2463"/>
                  </a:cubicBezTo>
                  <a:cubicBezTo>
                    <a:pt x="857" y="3079"/>
                    <a:pt x="1660" y="3614"/>
                    <a:pt x="2516" y="4203"/>
                  </a:cubicBezTo>
                  <a:cubicBezTo>
                    <a:pt x="3105" y="3373"/>
                    <a:pt x="3667" y="2543"/>
                    <a:pt x="4229" y="1740"/>
                  </a:cubicBezTo>
                  <a:cubicBezTo>
                    <a:pt x="3373" y="1152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1365625" y="2334550"/>
              <a:ext cx="106400" cy="105075"/>
            </a:xfrm>
            <a:custGeom>
              <a:avLst/>
              <a:gdLst/>
              <a:ahLst/>
              <a:cxnLst/>
              <a:rect l="l" t="t" r="r" b="b"/>
              <a:pathLst>
                <a:path w="4256" h="4203" extrusionOk="0">
                  <a:moveTo>
                    <a:pt x="1740" y="0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83" y="3025"/>
                    <a:pt x="1686" y="3614"/>
                    <a:pt x="2516" y="4202"/>
                  </a:cubicBezTo>
                  <a:cubicBezTo>
                    <a:pt x="3105" y="3373"/>
                    <a:pt x="3640" y="2570"/>
                    <a:pt x="4256" y="1740"/>
                  </a:cubicBezTo>
                  <a:cubicBezTo>
                    <a:pt x="3426" y="1124"/>
                    <a:pt x="2570" y="562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25"/>
          <p:cNvGrpSpPr/>
          <p:nvPr/>
        </p:nvGrpSpPr>
        <p:grpSpPr>
          <a:xfrm flipH="1">
            <a:off x="7356075" y="1159700"/>
            <a:ext cx="2546775" cy="3077325"/>
            <a:chOff x="337825" y="1239900"/>
            <a:chExt cx="2546775" cy="3077325"/>
          </a:xfrm>
        </p:grpSpPr>
        <p:sp>
          <p:nvSpPr>
            <p:cNvPr id="784" name="Google Shape;784;p25"/>
            <p:cNvSpPr/>
            <p:nvPr/>
          </p:nvSpPr>
          <p:spPr>
            <a:xfrm>
              <a:off x="337825" y="1239900"/>
              <a:ext cx="2546775" cy="3077325"/>
            </a:xfrm>
            <a:custGeom>
              <a:avLst/>
              <a:gdLst/>
              <a:ahLst/>
              <a:cxnLst/>
              <a:rect l="l" t="t" r="r" b="b"/>
              <a:pathLst>
                <a:path w="101871" h="123093" extrusionOk="0">
                  <a:moveTo>
                    <a:pt x="71652" y="747"/>
                  </a:moveTo>
                  <a:cubicBezTo>
                    <a:pt x="81501" y="7653"/>
                    <a:pt x="91271" y="14478"/>
                    <a:pt x="101040" y="21330"/>
                  </a:cubicBezTo>
                  <a:cubicBezTo>
                    <a:pt x="77433" y="54947"/>
                    <a:pt x="53853" y="88592"/>
                    <a:pt x="30272" y="122263"/>
                  </a:cubicBezTo>
                  <a:cubicBezTo>
                    <a:pt x="20476" y="115411"/>
                    <a:pt x="10706" y="108559"/>
                    <a:pt x="910" y="101680"/>
                  </a:cubicBezTo>
                  <a:cubicBezTo>
                    <a:pt x="24491" y="68063"/>
                    <a:pt x="48071" y="34418"/>
                    <a:pt x="71652" y="747"/>
                  </a:cubicBezTo>
                  <a:close/>
                  <a:moveTo>
                    <a:pt x="71632" y="1"/>
                  </a:moveTo>
                  <a:cubicBezTo>
                    <a:pt x="71347" y="1"/>
                    <a:pt x="71139" y="202"/>
                    <a:pt x="70902" y="533"/>
                  </a:cubicBezTo>
                  <a:cubicBezTo>
                    <a:pt x="69430" y="2674"/>
                    <a:pt x="67905" y="4789"/>
                    <a:pt x="66406" y="6930"/>
                  </a:cubicBezTo>
                  <a:cubicBezTo>
                    <a:pt x="64398" y="9767"/>
                    <a:pt x="62418" y="12631"/>
                    <a:pt x="60410" y="15468"/>
                  </a:cubicBezTo>
                  <a:cubicBezTo>
                    <a:pt x="58403" y="18332"/>
                    <a:pt x="56369" y="21250"/>
                    <a:pt x="54361" y="24140"/>
                  </a:cubicBezTo>
                  <a:cubicBezTo>
                    <a:pt x="52354" y="26977"/>
                    <a:pt x="50373" y="29815"/>
                    <a:pt x="48366" y="32652"/>
                  </a:cubicBezTo>
                  <a:cubicBezTo>
                    <a:pt x="46358" y="35542"/>
                    <a:pt x="44324" y="38460"/>
                    <a:pt x="42317" y="41324"/>
                  </a:cubicBezTo>
                  <a:cubicBezTo>
                    <a:pt x="40309" y="44161"/>
                    <a:pt x="38328" y="47025"/>
                    <a:pt x="36321" y="49862"/>
                  </a:cubicBezTo>
                  <a:cubicBezTo>
                    <a:pt x="34287" y="52726"/>
                    <a:pt x="32279" y="55617"/>
                    <a:pt x="30272" y="58480"/>
                  </a:cubicBezTo>
                  <a:cubicBezTo>
                    <a:pt x="28291" y="61344"/>
                    <a:pt x="26284" y="64208"/>
                    <a:pt x="24277" y="67045"/>
                  </a:cubicBezTo>
                  <a:cubicBezTo>
                    <a:pt x="22269" y="69936"/>
                    <a:pt x="20262" y="72773"/>
                    <a:pt x="18254" y="75664"/>
                  </a:cubicBezTo>
                  <a:cubicBezTo>
                    <a:pt x="16247" y="78528"/>
                    <a:pt x="14239" y="81445"/>
                    <a:pt x="12205" y="84309"/>
                  </a:cubicBezTo>
                  <a:cubicBezTo>
                    <a:pt x="10305" y="86986"/>
                    <a:pt x="8404" y="89716"/>
                    <a:pt x="6531" y="92393"/>
                  </a:cubicBezTo>
                  <a:cubicBezTo>
                    <a:pt x="4523" y="95230"/>
                    <a:pt x="2516" y="98094"/>
                    <a:pt x="509" y="100958"/>
                  </a:cubicBezTo>
                  <a:cubicBezTo>
                    <a:pt x="0" y="101680"/>
                    <a:pt x="54" y="102028"/>
                    <a:pt x="803" y="102510"/>
                  </a:cubicBezTo>
                  <a:cubicBezTo>
                    <a:pt x="1178" y="102778"/>
                    <a:pt x="1499" y="103019"/>
                    <a:pt x="1874" y="103286"/>
                  </a:cubicBezTo>
                  <a:cubicBezTo>
                    <a:pt x="4711" y="105294"/>
                    <a:pt x="7548" y="107274"/>
                    <a:pt x="10412" y="109282"/>
                  </a:cubicBezTo>
                  <a:cubicBezTo>
                    <a:pt x="13276" y="111289"/>
                    <a:pt x="16193" y="113323"/>
                    <a:pt x="19057" y="115331"/>
                  </a:cubicBezTo>
                  <a:cubicBezTo>
                    <a:pt x="22671" y="117847"/>
                    <a:pt x="26257" y="120389"/>
                    <a:pt x="29871" y="122905"/>
                  </a:cubicBezTo>
                  <a:cubicBezTo>
                    <a:pt x="29978" y="122959"/>
                    <a:pt x="30085" y="123012"/>
                    <a:pt x="30272" y="123093"/>
                  </a:cubicBezTo>
                  <a:cubicBezTo>
                    <a:pt x="30486" y="122932"/>
                    <a:pt x="30781" y="122825"/>
                    <a:pt x="30914" y="122584"/>
                  </a:cubicBezTo>
                  <a:cubicBezTo>
                    <a:pt x="32574" y="120256"/>
                    <a:pt x="34260" y="117900"/>
                    <a:pt x="35893" y="115545"/>
                  </a:cubicBezTo>
                  <a:lnTo>
                    <a:pt x="47937" y="98361"/>
                  </a:lnTo>
                  <a:cubicBezTo>
                    <a:pt x="51952" y="92660"/>
                    <a:pt x="55967" y="86906"/>
                    <a:pt x="59982" y="81178"/>
                  </a:cubicBezTo>
                  <a:cubicBezTo>
                    <a:pt x="61615" y="78876"/>
                    <a:pt x="63221" y="76521"/>
                    <a:pt x="64880" y="74219"/>
                  </a:cubicBezTo>
                  <a:cubicBezTo>
                    <a:pt x="66914" y="71328"/>
                    <a:pt x="68922" y="68464"/>
                    <a:pt x="70929" y="65573"/>
                  </a:cubicBezTo>
                  <a:cubicBezTo>
                    <a:pt x="72910" y="62736"/>
                    <a:pt x="74917" y="59872"/>
                    <a:pt x="76925" y="57008"/>
                  </a:cubicBezTo>
                  <a:cubicBezTo>
                    <a:pt x="78959" y="54144"/>
                    <a:pt x="80966" y="51254"/>
                    <a:pt x="82974" y="48390"/>
                  </a:cubicBezTo>
                  <a:cubicBezTo>
                    <a:pt x="84954" y="45553"/>
                    <a:pt x="86962" y="42662"/>
                    <a:pt x="88969" y="39825"/>
                  </a:cubicBezTo>
                  <a:cubicBezTo>
                    <a:pt x="91405" y="36265"/>
                    <a:pt x="93867" y="32759"/>
                    <a:pt x="96356" y="29252"/>
                  </a:cubicBezTo>
                  <a:cubicBezTo>
                    <a:pt x="98069" y="26844"/>
                    <a:pt x="99756" y="24408"/>
                    <a:pt x="101469" y="21999"/>
                  </a:cubicBezTo>
                  <a:cubicBezTo>
                    <a:pt x="101870" y="21464"/>
                    <a:pt x="101817" y="20928"/>
                    <a:pt x="101228" y="20554"/>
                  </a:cubicBezTo>
                  <a:cubicBezTo>
                    <a:pt x="99863" y="19644"/>
                    <a:pt x="98524" y="18680"/>
                    <a:pt x="97186" y="17743"/>
                  </a:cubicBezTo>
                  <a:lnTo>
                    <a:pt x="88461" y="11614"/>
                  </a:lnTo>
                  <a:cubicBezTo>
                    <a:pt x="84633" y="8911"/>
                    <a:pt x="80806" y="6234"/>
                    <a:pt x="76978" y="3557"/>
                  </a:cubicBezTo>
                  <a:cubicBezTo>
                    <a:pt x="75452" y="2487"/>
                    <a:pt x="73900" y="1389"/>
                    <a:pt x="72374" y="319"/>
                  </a:cubicBezTo>
                  <a:cubicBezTo>
                    <a:pt x="72066" y="99"/>
                    <a:pt x="71831" y="1"/>
                    <a:pt x="71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359900" y="1258575"/>
              <a:ext cx="2503950" cy="3038575"/>
            </a:xfrm>
            <a:custGeom>
              <a:avLst/>
              <a:gdLst/>
              <a:ahLst/>
              <a:cxnLst/>
              <a:rect l="l" t="t" r="r" b="b"/>
              <a:pathLst>
                <a:path w="100158" h="121543" extrusionOk="0">
                  <a:moveTo>
                    <a:pt x="70903" y="1820"/>
                  </a:moveTo>
                  <a:cubicBezTo>
                    <a:pt x="71706" y="2382"/>
                    <a:pt x="72535" y="2944"/>
                    <a:pt x="73392" y="3560"/>
                  </a:cubicBezTo>
                  <a:cubicBezTo>
                    <a:pt x="72776" y="4390"/>
                    <a:pt x="72241" y="5193"/>
                    <a:pt x="71652" y="6022"/>
                  </a:cubicBezTo>
                  <a:cubicBezTo>
                    <a:pt x="70822" y="5460"/>
                    <a:pt x="69966" y="4898"/>
                    <a:pt x="69136" y="4283"/>
                  </a:cubicBezTo>
                  <a:cubicBezTo>
                    <a:pt x="69752" y="3453"/>
                    <a:pt x="70287" y="2650"/>
                    <a:pt x="70903" y="1820"/>
                  </a:cubicBezTo>
                  <a:close/>
                  <a:moveTo>
                    <a:pt x="67664" y="6370"/>
                  </a:moveTo>
                  <a:cubicBezTo>
                    <a:pt x="68494" y="6959"/>
                    <a:pt x="69297" y="7521"/>
                    <a:pt x="70180" y="8110"/>
                  </a:cubicBezTo>
                  <a:cubicBezTo>
                    <a:pt x="69618" y="8940"/>
                    <a:pt x="69029" y="9743"/>
                    <a:pt x="68440" y="10572"/>
                  </a:cubicBezTo>
                  <a:cubicBezTo>
                    <a:pt x="67610" y="10010"/>
                    <a:pt x="66754" y="9448"/>
                    <a:pt x="65924" y="8833"/>
                  </a:cubicBezTo>
                  <a:cubicBezTo>
                    <a:pt x="66486" y="8030"/>
                    <a:pt x="67075" y="7200"/>
                    <a:pt x="67664" y="6370"/>
                  </a:cubicBezTo>
                  <a:close/>
                  <a:moveTo>
                    <a:pt x="64479" y="10974"/>
                  </a:moveTo>
                  <a:cubicBezTo>
                    <a:pt x="65282" y="11536"/>
                    <a:pt x="66138" y="12125"/>
                    <a:pt x="66968" y="12714"/>
                  </a:cubicBezTo>
                  <a:cubicBezTo>
                    <a:pt x="66406" y="13517"/>
                    <a:pt x="65817" y="14320"/>
                    <a:pt x="65228" y="15203"/>
                  </a:cubicBezTo>
                  <a:cubicBezTo>
                    <a:pt x="64345" y="14587"/>
                    <a:pt x="63542" y="14025"/>
                    <a:pt x="62739" y="13463"/>
                  </a:cubicBezTo>
                  <a:cubicBezTo>
                    <a:pt x="63328" y="12607"/>
                    <a:pt x="63890" y="11804"/>
                    <a:pt x="64479" y="10974"/>
                  </a:cubicBezTo>
                  <a:close/>
                  <a:moveTo>
                    <a:pt x="61240" y="15524"/>
                  </a:moveTo>
                  <a:cubicBezTo>
                    <a:pt x="62070" y="16140"/>
                    <a:pt x="62873" y="16702"/>
                    <a:pt x="63729" y="17264"/>
                  </a:cubicBezTo>
                  <a:cubicBezTo>
                    <a:pt x="63141" y="18094"/>
                    <a:pt x="62578" y="18897"/>
                    <a:pt x="61990" y="19753"/>
                  </a:cubicBezTo>
                  <a:cubicBezTo>
                    <a:pt x="61133" y="19164"/>
                    <a:pt x="60330" y="18602"/>
                    <a:pt x="59500" y="18013"/>
                  </a:cubicBezTo>
                  <a:cubicBezTo>
                    <a:pt x="60116" y="17157"/>
                    <a:pt x="60678" y="16354"/>
                    <a:pt x="61240" y="15524"/>
                  </a:cubicBezTo>
                  <a:close/>
                  <a:moveTo>
                    <a:pt x="95741" y="19218"/>
                  </a:moveTo>
                  <a:cubicBezTo>
                    <a:pt x="96598" y="19833"/>
                    <a:pt x="97401" y="20369"/>
                    <a:pt x="98257" y="20958"/>
                  </a:cubicBezTo>
                  <a:cubicBezTo>
                    <a:pt x="97668" y="21760"/>
                    <a:pt x="97106" y="22590"/>
                    <a:pt x="96517" y="23420"/>
                  </a:cubicBezTo>
                  <a:cubicBezTo>
                    <a:pt x="95661" y="22858"/>
                    <a:pt x="94831" y="22296"/>
                    <a:pt x="94001" y="21680"/>
                  </a:cubicBezTo>
                  <a:cubicBezTo>
                    <a:pt x="94590" y="20850"/>
                    <a:pt x="95179" y="20047"/>
                    <a:pt x="95741" y="19218"/>
                  </a:cubicBezTo>
                  <a:close/>
                  <a:moveTo>
                    <a:pt x="58055" y="20128"/>
                  </a:moveTo>
                  <a:cubicBezTo>
                    <a:pt x="58858" y="20717"/>
                    <a:pt x="59714" y="21279"/>
                    <a:pt x="60544" y="21868"/>
                  </a:cubicBezTo>
                  <a:cubicBezTo>
                    <a:pt x="59929" y="22724"/>
                    <a:pt x="59393" y="23527"/>
                    <a:pt x="58804" y="24357"/>
                  </a:cubicBezTo>
                  <a:cubicBezTo>
                    <a:pt x="58001" y="23795"/>
                    <a:pt x="57225" y="23259"/>
                    <a:pt x="56503" y="22751"/>
                  </a:cubicBezTo>
                  <a:cubicBezTo>
                    <a:pt x="56449" y="22724"/>
                    <a:pt x="56422" y="22483"/>
                    <a:pt x="56503" y="22403"/>
                  </a:cubicBezTo>
                  <a:cubicBezTo>
                    <a:pt x="56984" y="21653"/>
                    <a:pt x="57520" y="20904"/>
                    <a:pt x="58055" y="20128"/>
                  </a:cubicBezTo>
                  <a:close/>
                  <a:moveTo>
                    <a:pt x="92529" y="23795"/>
                  </a:moveTo>
                  <a:cubicBezTo>
                    <a:pt x="93386" y="24384"/>
                    <a:pt x="94189" y="24972"/>
                    <a:pt x="94992" y="25534"/>
                  </a:cubicBezTo>
                  <a:cubicBezTo>
                    <a:pt x="94403" y="26364"/>
                    <a:pt x="93867" y="27167"/>
                    <a:pt x="93252" y="27997"/>
                  </a:cubicBezTo>
                  <a:cubicBezTo>
                    <a:pt x="92449" y="27435"/>
                    <a:pt x="91619" y="26873"/>
                    <a:pt x="90789" y="26257"/>
                  </a:cubicBezTo>
                  <a:cubicBezTo>
                    <a:pt x="91351" y="25454"/>
                    <a:pt x="91914" y="24624"/>
                    <a:pt x="92529" y="23795"/>
                  </a:cubicBezTo>
                  <a:close/>
                  <a:moveTo>
                    <a:pt x="54816" y="24705"/>
                  </a:moveTo>
                  <a:cubicBezTo>
                    <a:pt x="55700" y="25294"/>
                    <a:pt x="56503" y="25856"/>
                    <a:pt x="57306" y="26471"/>
                  </a:cubicBezTo>
                  <a:cubicBezTo>
                    <a:pt x="56717" y="27301"/>
                    <a:pt x="56155" y="28104"/>
                    <a:pt x="55566" y="28934"/>
                  </a:cubicBezTo>
                  <a:cubicBezTo>
                    <a:pt x="54763" y="28372"/>
                    <a:pt x="54013" y="27836"/>
                    <a:pt x="53237" y="27301"/>
                  </a:cubicBezTo>
                  <a:cubicBezTo>
                    <a:pt x="53184" y="27274"/>
                    <a:pt x="53157" y="27087"/>
                    <a:pt x="53184" y="27033"/>
                  </a:cubicBezTo>
                  <a:cubicBezTo>
                    <a:pt x="53719" y="26257"/>
                    <a:pt x="54254" y="25508"/>
                    <a:pt x="54816" y="24705"/>
                  </a:cubicBezTo>
                  <a:close/>
                  <a:moveTo>
                    <a:pt x="89344" y="28372"/>
                  </a:moveTo>
                  <a:cubicBezTo>
                    <a:pt x="90174" y="28934"/>
                    <a:pt x="90977" y="29523"/>
                    <a:pt x="91833" y="30111"/>
                  </a:cubicBezTo>
                  <a:cubicBezTo>
                    <a:pt x="91218" y="30941"/>
                    <a:pt x="90656" y="31744"/>
                    <a:pt x="90120" y="32601"/>
                  </a:cubicBezTo>
                  <a:cubicBezTo>
                    <a:pt x="89237" y="32012"/>
                    <a:pt x="88434" y="31450"/>
                    <a:pt x="87604" y="30861"/>
                  </a:cubicBezTo>
                  <a:cubicBezTo>
                    <a:pt x="88220" y="30004"/>
                    <a:pt x="88755" y="29201"/>
                    <a:pt x="89344" y="28372"/>
                  </a:cubicBezTo>
                  <a:close/>
                  <a:moveTo>
                    <a:pt x="51703" y="29405"/>
                  </a:moveTo>
                  <a:cubicBezTo>
                    <a:pt x="51729" y="29405"/>
                    <a:pt x="51751" y="29408"/>
                    <a:pt x="51765" y="29415"/>
                  </a:cubicBezTo>
                  <a:cubicBezTo>
                    <a:pt x="52568" y="29897"/>
                    <a:pt x="53318" y="30459"/>
                    <a:pt x="54120" y="31021"/>
                  </a:cubicBezTo>
                  <a:cubicBezTo>
                    <a:pt x="53505" y="31851"/>
                    <a:pt x="52943" y="32654"/>
                    <a:pt x="52354" y="33537"/>
                  </a:cubicBezTo>
                  <a:cubicBezTo>
                    <a:pt x="51551" y="32949"/>
                    <a:pt x="50802" y="32413"/>
                    <a:pt x="50025" y="31878"/>
                  </a:cubicBezTo>
                  <a:cubicBezTo>
                    <a:pt x="49972" y="31851"/>
                    <a:pt x="49972" y="31637"/>
                    <a:pt x="49999" y="31583"/>
                  </a:cubicBezTo>
                  <a:cubicBezTo>
                    <a:pt x="50480" y="30888"/>
                    <a:pt x="50962" y="30165"/>
                    <a:pt x="51471" y="29469"/>
                  </a:cubicBezTo>
                  <a:cubicBezTo>
                    <a:pt x="51529" y="29430"/>
                    <a:pt x="51631" y="29405"/>
                    <a:pt x="51703" y="29405"/>
                  </a:cubicBezTo>
                  <a:close/>
                  <a:moveTo>
                    <a:pt x="73231" y="6451"/>
                  </a:moveTo>
                  <a:cubicBezTo>
                    <a:pt x="79923" y="11135"/>
                    <a:pt x="86560" y="15819"/>
                    <a:pt x="93252" y="20503"/>
                  </a:cubicBezTo>
                  <a:cubicBezTo>
                    <a:pt x="89638" y="25695"/>
                    <a:pt x="86025" y="30861"/>
                    <a:pt x="82385" y="36027"/>
                  </a:cubicBezTo>
                  <a:cubicBezTo>
                    <a:pt x="75694" y="31316"/>
                    <a:pt x="69029" y="26659"/>
                    <a:pt x="62338" y="21975"/>
                  </a:cubicBezTo>
                  <a:cubicBezTo>
                    <a:pt x="65951" y="16809"/>
                    <a:pt x="69564" y="11643"/>
                    <a:pt x="73231" y="6451"/>
                  </a:cubicBezTo>
                  <a:close/>
                  <a:moveTo>
                    <a:pt x="86105" y="32949"/>
                  </a:moveTo>
                  <a:cubicBezTo>
                    <a:pt x="86935" y="33537"/>
                    <a:pt x="87765" y="34099"/>
                    <a:pt x="88595" y="34688"/>
                  </a:cubicBezTo>
                  <a:cubicBezTo>
                    <a:pt x="88006" y="35545"/>
                    <a:pt x="87444" y="36348"/>
                    <a:pt x="86828" y="37177"/>
                  </a:cubicBezTo>
                  <a:cubicBezTo>
                    <a:pt x="85998" y="36615"/>
                    <a:pt x="85195" y="36027"/>
                    <a:pt x="84366" y="35438"/>
                  </a:cubicBezTo>
                  <a:cubicBezTo>
                    <a:pt x="84928" y="34608"/>
                    <a:pt x="85490" y="33805"/>
                    <a:pt x="86105" y="32949"/>
                  </a:cubicBezTo>
                  <a:close/>
                  <a:moveTo>
                    <a:pt x="48419" y="33859"/>
                  </a:moveTo>
                  <a:cubicBezTo>
                    <a:pt x="49249" y="34447"/>
                    <a:pt x="50079" y="34983"/>
                    <a:pt x="50909" y="35598"/>
                  </a:cubicBezTo>
                  <a:cubicBezTo>
                    <a:pt x="50347" y="36428"/>
                    <a:pt x="49758" y="37231"/>
                    <a:pt x="49169" y="38088"/>
                  </a:cubicBezTo>
                  <a:cubicBezTo>
                    <a:pt x="48366" y="37552"/>
                    <a:pt x="47616" y="37017"/>
                    <a:pt x="46894" y="36508"/>
                  </a:cubicBezTo>
                  <a:cubicBezTo>
                    <a:pt x="46813" y="36428"/>
                    <a:pt x="46787" y="36241"/>
                    <a:pt x="46813" y="36160"/>
                  </a:cubicBezTo>
                  <a:cubicBezTo>
                    <a:pt x="47322" y="35411"/>
                    <a:pt x="47857" y="34662"/>
                    <a:pt x="48419" y="33859"/>
                  </a:cubicBezTo>
                  <a:close/>
                  <a:moveTo>
                    <a:pt x="82894" y="37552"/>
                  </a:moveTo>
                  <a:cubicBezTo>
                    <a:pt x="83723" y="38114"/>
                    <a:pt x="84553" y="38676"/>
                    <a:pt x="85410" y="39292"/>
                  </a:cubicBezTo>
                  <a:cubicBezTo>
                    <a:pt x="84794" y="40122"/>
                    <a:pt x="84232" y="40925"/>
                    <a:pt x="83670" y="41754"/>
                  </a:cubicBezTo>
                  <a:cubicBezTo>
                    <a:pt x="82813" y="41192"/>
                    <a:pt x="81984" y="40630"/>
                    <a:pt x="81154" y="40015"/>
                  </a:cubicBezTo>
                  <a:cubicBezTo>
                    <a:pt x="81716" y="39185"/>
                    <a:pt x="82278" y="38382"/>
                    <a:pt x="82894" y="37552"/>
                  </a:cubicBezTo>
                  <a:close/>
                  <a:moveTo>
                    <a:pt x="45245" y="38502"/>
                  </a:moveTo>
                  <a:cubicBezTo>
                    <a:pt x="45292" y="38502"/>
                    <a:pt x="45350" y="38521"/>
                    <a:pt x="45422" y="38569"/>
                  </a:cubicBezTo>
                  <a:cubicBezTo>
                    <a:pt x="46144" y="39105"/>
                    <a:pt x="46894" y="39613"/>
                    <a:pt x="47697" y="40175"/>
                  </a:cubicBezTo>
                  <a:cubicBezTo>
                    <a:pt x="47081" y="41032"/>
                    <a:pt x="46546" y="41835"/>
                    <a:pt x="46010" y="42664"/>
                  </a:cubicBezTo>
                  <a:cubicBezTo>
                    <a:pt x="45529" y="42316"/>
                    <a:pt x="45047" y="42022"/>
                    <a:pt x="44565" y="41701"/>
                  </a:cubicBezTo>
                  <a:cubicBezTo>
                    <a:pt x="44324" y="41514"/>
                    <a:pt x="44110" y="41326"/>
                    <a:pt x="43842" y="41192"/>
                  </a:cubicBezTo>
                  <a:cubicBezTo>
                    <a:pt x="43548" y="41032"/>
                    <a:pt x="43521" y="40844"/>
                    <a:pt x="43709" y="40577"/>
                  </a:cubicBezTo>
                  <a:cubicBezTo>
                    <a:pt x="44137" y="39961"/>
                    <a:pt x="44565" y="39346"/>
                    <a:pt x="45020" y="38703"/>
                  </a:cubicBezTo>
                  <a:cubicBezTo>
                    <a:pt x="45077" y="38609"/>
                    <a:pt x="45133" y="38502"/>
                    <a:pt x="45245" y="38502"/>
                  </a:cubicBezTo>
                  <a:close/>
                  <a:moveTo>
                    <a:pt x="79767" y="42241"/>
                  </a:moveTo>
                  <a:cubicBezTo>
                    <a:pt x="79800" y="42241"/>
                    <a:pt x="79827" y="42248"/>
                    <a:pt x="79842" y="42263"/>
                  </a:cubicBezTo>
                  <a:cubicBezTo>
                    <a:pt x="80618" y="42745"/>
                    <a:pt x="81341" y="43307"/>
                    <a:pt x="82144" y="43869"/>
                  </a:cubicBezTo>
                  <a:cubicBezTo>
                    <a:pt x="81582" y="44699"/>
                    <a:pt x="81020" y="45502"/>
                    <a:pt x="80404" y="46331"/>
                  </a:cubicBezTo>
                  <a:cubicBezTo>
                    <a:pt x="79575" y="45769"/>
                    <a:pt x="78772" y="45207"/>
                    <a:pt x="77942" y="44592"/>
                  </a:cubicBezTo>
                  <a:cubicBezTo>
                    <a:pt x="78504" y="43842"/>
                    <a:pt x="79013" y="43066"/>
                    <a:pt x="79521" y="42343"/>
                  </a:cubicBezTo>
                  <a:cubicBezTo>
                    <a:pt x="79560" y="42285"/>
                    <a:pt x="79682" y="42241"/>
                    <a:pt x="79767" y="42241"/>
                  </a:cubicBezTo>
                  <a:close/>
                  <a:moveTo>
                    <a:pt x="41996" y="43039"/>
                  </a:moveTo>
                  <a:cubicBezTo>
                    <a:pt x="42799" y="43601"/>
                    <a:pt x="43602" y="44163"/>
                    <a:pt x="44485" y="44779"/>
                  </a:cubicBezTo>
                  <a:cubicBezTo>
                    <a:pt x="43869" y="45609"/>
                    <a:pt x="43334" y="46412"/>
                    <a:pt x="42772" y="47241"/>
                  </a:cubicBezTo>
                  <a:cubicBezTo>
                    <a:pt x="41915" y="46653"/>
                    <a:pt x="41112" y="46117"/>
                    <a:pt x="40256" y="45502"/>
                  </a:cubicBezTo>
                  <a:cubicBezTo>
                    <a:pt x="40845" y="44672"/>
                    <a:pt x="41407" y="43869"/>
                    <a:pt x="41996" y="43039"/>
                  </a:cubicBezTo>
                  <a:close/>
                  <a:moveTo>
                    <a:pt x="76470" y="46706"/>
                  </a:moveTo>
                  <a:cubicBezTo>
                    <a:pt x="77326" y="47322"/>
                    <a:pt x="78129" y="47884"/>
                    <a:pt x="78932" y="48446"/>
                  </a:cubicBezTo>
                  <a:cubicBezTo>
                    <a:pt x="78370" y="49276"/>
                    <a:pt x="77808" y="50079"/>
                    <a:pt x="77192" y="50935"/>
                  </a:cubicBezTo>
                  <a:cubicBezTo>
                    <a:pt x="76363" y="50346"/>
                    <a:pt x="75560" y="49784"/>
                    <a:pt x="74730" y="49195"/>
                  </a:cubicBezTo>
                  <a:cubicBezTo>
                    <a:pt x="75292" y="48392"/>
                    <a:pt x="75854" y="47589"/>
                    <a:pt x="76470" y="46706"/>
                  </a:cubicBezTo>
                  <a:close/>
                  <a:moveTo>
                    <a:pt x="38906" y="47739"/>
                  </a:moveTo>
                  <a:cubicBezTo>
                    <a:pt x="38943" y="47739"/>
                    <a:pt x="38976" y="47743"/>
                    <a:pt x="38998" y="47750"/>
                  </a:cubicBezTo>
                  <a:cubicBezTo>
                    <a:pt x="39721" y="48285"/>
                    <a:pt x="40470" y="48794"/>
                    <a:pt x="41273" y="49356"/>
                  </a:cubicBezTo>
                  <a:cubicBezTo>
                    <a:pt x="40684" y="50159"/>
                    <a:pt x="40202" y="50881"/>
                    <a:pt x="39694" y="51658"/>
                  </a:cubicBezTo>
                  <a:cubicBezTo>
                    <a:pt x="39664" y="51702"/>
                    <a:pt x="39586" y="51722"/>
                    <a:pt x="39508" y="51722"/>
                  </a:cubicBezTo>
                  <a:cubicBezTo>
                    <a:pt x="39445" y="51722"/>
                    <a:pt x="39382" y="51709"/>
                    <a:pt x="39346" y="51684"/>
                  </a:cubicBezTo>
                  <a:lnTo>
                    <a:pt x="37044" y="50079"/>
                  </a:lnTo>
                  <a:cubicBezTo>
                    <a:pt x="37579" y="49329"/>
                    <a:pt x="38115" y="48553"/>
                    <a:pt x="38650" y="47803"/>
                  </a:cubicBezTo>
                  <a:cubicBezTo>
                    <a:pt x="38670" y="47764"/>
                    <a:pt x="38804" y="47739"/>
                    <a:pt x="38906" y="47739"/>
                  </a:cubicBezTo>
                  <a:close/>
                  <a:moveTo>
                    <a:pt x="73258" y="51283"/>
                  </a:moveTo>
                  <a:cubicBezTo>
                    <a:pt x="74088" y="51872"/>
                    <a:pt x="74917" y="52434"/>
                    <a:pt x="75774" y="53023"/>
                  </a:cubicBezTo>
                  <a:cubicBezTo>
                    <a:pt x="75185" y="53879"/>
                    <a:pt x="74623" y="54682"/>
                    <a:pt x="73981" y="55512"/>
                  </a:cubicBezTo>
                  <a:cubicBezTo>
                    <a:pt x="73178" y="54950"/>
                    <a:pt x="72348" y="54361"/>
                    <a:pt x="71518" y="53772"/>
                  </a:cubicBezTo>
                  <a:cubicBezTo>
                    <a:pt x="72080" y="52969"/>
                    <a:pt x="72642" y="52166"/>
                    <a:pt x="73258" y="51283"/>
                  </a:cubicBezTo>
                  <a:close/>
                  <a:moveTo>
                    <a:pt x="59367" y="26257"/>
                  </a:moveTo>
                  <a:cubicBezTo>
                    <a:pt x="66058" y="30941"/>
                    <a:pt x="72696" y="35598"/>
                    <a:pt x="79414" y="40309"/>
                  </a:cubicBezTo>
                  <a:cubicBezTo>
                    <a:pt x="75801" y="45502"/>
                    <a:pt x="72187" y="50667"/>
                    <a:pt x="68547" y="55833"/>
                  </a:cubicBezTo>
                  <a:cubicBezTo>
                    <a:pt x="61856" y="51149"/>
                    <a:pt x="55191" y="46465"/>
                    <a:pt x="48500" y="41781"/>
                  </a:cubicBezTo>
                  <a:cubicBezTo>
                    <a:pt x="52113" y="36589"/>
                    <a:pt x="55726" y="31450"/>
                    <a:pt x="59367" y="26257"/>
                  </a:cubicBezTo>
                  <a:close/>
                  <a:moveTo>
                    <a:pt x="35717" y="52286"/>
                  </a:moveTo>
                  <a:cubicBezTo>
                    <a:pt x="35735" y="52286"/>
                    <a:pt x="35749" y="52290"/>
                    <a:pt x="35759" y="52300"/>
                  </a:cubicBezTo>
                  <a:cubicBezTo>
                    <a:pt x="36509" y="52835"/>
                    <a:pt x="37285" y="53371"/>
                    <a:pt x="38088" y="53933"/>
                  </a:cubicBezTo>
                  <a:cubicBezTo>
                    <a:pt x="37553" y="54709"/>
                    <a:pt x="37017" y="55485"/>
                    <a:pt x="36482" y="56208"/>
                  </a:cubicBezTo>
                  <a:cubicBezTo>
                    <a:pt x="36448" y="56242"/>
                    <a:pt x="36339" y="56276"/>
                    <a:pt x="36244" y="56276"/>
                  </a:cubicBezTo>
                  <a:cubicBezTo>
                    <a:pt x="36188" y="56276"/>
                    <a:pt x="36137" y="56264"/>
                    <a:pt x="36107" y="56235"/>
                  </a:cubicBezTo>
                  <a:cubicBezTo>
                    <a:pt x="35358" y="55726"/>
                    <a:pt x="34608" y="55218"/>
                    <a:pt x="33832" y="54682"/>
                  </a:cubicBezTo>
                  <a:cubicBezTo>
                    <a:pt x="34367" y="53906"/>
                    <a:pt x="34876" y="53157"/>
                    <a:pt x="35438" y="52434"/>
                  </a:cubicBezTo>
                  <a:cubicBezTo>
                    <a:pt x="35503" y="52369"/>
                    <a:pt x="35639" y="52286"/>
                    <a:pt x="35717" y="52286"/>
                  </a:cubicBezTo>
                  <a:close/>
                  <a:moveTo>
                    <a:pt x="70046" y="55887"/>
                  </a:moveTo>
                  <a:cubicBezTo>
                    <a:pt x="70903" y="56476"/>
                    <a:pt x="71706" y="57011"/>
                    <a:pt x="72535" y="57626"/>
                  </a:cubicBezTo>
                  <a:cubicBezTo>
                    <a:pt x="71973" y="58429"/>
                    <a:pt x="71411" y="59232"/>
                    <a:pt x="70822" y="60089"/>
                  </a:cubicBezTo>
                  <a:cubicBezTo>
                    <a:pt x="69966" y="59500"/>
                    <a:pt x="69163" y="58965"/>
                    <a:pt x="68306" y="58349"/>
                  </a:cubicBezTo>
                  <a:cubicBezTo>
                    <a:pt x="68868" y="57546"/>
                    <a:pt x="69430" y="56716"/>
                    <a:pt x="70046" y="55887"/>
                  </a:cubicBezTo>
                  <a:close/>
                  <a:moveTo>
                    <a:pt x="32360" y="56770"/>
                  </a:moveTo>
                  <a:cubicBezTo>
                    <a:pt x="33217" y="57359"/>
                    <a:pt x="34019" y="57921"/>
                    <a:pt x="34849" y="58510"/>
                  </a:cubicBezTo>
                  <a:cubicBezTo>
                    <a:pt x="34421" y="59099"/>
                    <a:pt x="34046" y="59661"/>
                    <a:pt x="33645" y="60223"/>
                  </a:cubicBezTo>
                  <a:cubicBezTo>
                    <a:pt x="33352" y="60647"/>
                    <a:pt x="33220" y="60839"/>
                    <a:pt x="33033" y="60839"/>
                  </a:cubicBezTo>
                  <a:cubicBezTo>
                    <a:pt x="32878" y="60839"/>
                    <a:pt x="32685" y="60706"/>
                    <a:pt x="32333" y="60464"/>
                  </a:cubicBezTo>
                  <a:cubicBezTo>
                    <a:pt x="31878" y="60116"/>
                    <a:pt x="31370" y="59821"/>
                    <a:pt x="30888" y="59446"/>
                  </a:cubicBezTo>
                  <a:cubicBezTo>
                    <a:pt x="30808" y="59393"/>
                    <a:pt x="30727" y="59152"/>
                    <a:pt x="30754" y="59099"/>
                  </a:cubicBezTo>
                  <a:cubicBezTo>
                    <a:pt x="31263" y="58322"/>
                    <a:pt x="31798" y="57573"/>
                    <a:pt x="32360" y="56770"/>
                  </a:cubicBezTo>
                  <a:close/>
                  <a:moveTo>
                    <a:pt x="66834" y="60464"/>
                  </a:moveTo>
                  <a:cubicBezTo>
                    <a:pt x="67664" y="61026"/>
                    <a:pt x="68467" y="61588"/>
                    <a:pt x="69350" y="62203"/>
                  </a:cubicBezTo>
                  <a:cubicBezTo>
                    <a:pt x="68735" y="63033"/>
                    <a:pt x="68172" y="63836"/>
                    <a:pt x="67557" y="64666"/>
                  </a:cubicBezTo>
                  <a:cubicBezTo>
                    <a:pt x="66727" y="64077"/>
                    <a:pt x="65924" y="63542"/>
                    <a:pt x="65094" y="62926"/>
                  </a:cubicBezTo>
                  <a:cubicBezTo>
                    <a:pt x="65656" y="62123"/>
                    <a:pt x="66219" y="61293"/>
                    <a:pt x="66834" y="60464"/>
                  </a:cubicBezTo>
                  <a:close/>
                  <a:moveTo>
                    <a:pt x="29121" y="61374"/>
                  </a:moveTo>
                  <a:cubicBezTo>
                    <a:pt x="29951" y="61936"/>
                    <a:pt x="30754" y="62498"/>
                    <a:pt x="31637" y="63113"/>
                  </a:cubicBezTo>
                  <a:cubicBezTo>
                    <a:pt x="31022" y="63943"/>
                    <a:pt x="30460" y="64746"/>
                    <a:pt x="29871" y="65576"/>
                  </a:cubicBezTo>
                  <a:cubicBezTo>
                    <a:pt x="29014" y="65014"/>
                    <a:pt x="28211" y="64452"/>
                    <a:pt x="27382" y="63836"/>
                  </a:cubicBezTo>
                  <a:cubicBezTo>
                    <a:pt x="27970" y="63006"/>
                    <a:pt x="28533" y="62203"/>
                    <a:pt x="29121" y="61374"/>
                  </a:cubicBezTo>
                  <a:close/>
                  <a:moveTo>
                    <a:pt x="63622" y="65041"/>
                  </a:moveTo>
                  <a:cubicBezTo>
                    <a:pt x="64452" y="65603"/>
                    <a:pt x="65255" y="66165"/>
                    <a:pt x="66138" y="66780"/>
                  </a:cubicBezTo>
                  <a:cubicBezTo>
                    <a:pt x="65549" y="67583"/>
                    <a:pt x="64987" y="68413"/>
                    <a:pt x="64398" y="69269"/>
                  </a:cubicBezTo>
                  <a:cubicBezTo>
                    <a:pt x="63515" y="68654"/>
                    <a:pt x="62712" y="68119"/>
                    <a:pt x="61883" y="67530"/>
                  </a:cubicBezTo>
                  <a:cubicBezTo>
                    <a:pt x="62471" y="66673"/>
                    <a:pt x="63060" y="65870"/>
                    <a:pt x="63622" y="65041"/>
                  </a:cubicBezTo>
                  <a:close/>
                  <a:moveTo>
                    <a:pt x="25909" y="65924"/>
                  </a:moveTo>
                  <a:cubicBezTo>
                    <a:pt x="26739" y="66486"/>
                    <a:pt x="27542" y="67048"/>
                    <a:pt x="28425" y="67664"/>
                  </a:cubicBezTo>
                  <a:cubicBezTo>
                    <a:pt x="27810" y="68520"/>
                    <a:pt x="27275" y="69323"/>
                    <a:pt x="26686" y="70126"/>
                  </a:cubicBezTo>
                  <a:cubicBezTo>
                    <a:pt x="25909" y="69591"/>
                    <a:pt x="25133" y="69055"/>
                    <a:pt x="24411" y="68520"/>
                  </a:cubicBezTo>
                  <a:cubicBezTo>
                    <a:pt x="24330" y="68493"/>
                    <a:pt x="24304" y="68252"/>
                    <a:pt x="24330" y="68199"/>
                  </a:cubicBezTo>
                  <a:cubicBezTo>
                    <a:pt x="24839" y="67449"/>
                    <a:pt x="25374" y="66673"/>
                    <a:pt x="25909" y="65924"/>
                  </a:cubicBezTo>
                  <a:close/>
                  <a:moveTo>
                    <a:pt x="60437" y="69617"/>
                  </a:moveTo>
                  <a:cubicBezTo>
                    <a:pt x="61240" y="70206"/>
                    <a:pt x="62070" y="70768"/>
                    <a:pt x="62926" y="71357"/>
                  </a:cubicBezTo>
                  <a:cubicBezTo>
                    <a:pt x="62338" y="72160"/>
                    <a:pt x="61775" y="73017"/>
                    <a:pt x="61187" y="73846"/>
                  </a:cubicBezTo>
                  <a:cubicBezTo>
                    <a:pt x="60330" y="73231"/>
                    <a:pt x="59527" y="72669"/>
                    <a:pt x="58697" y="72107"/>
                  </a:cubicBezTo>
                  <a:cubicBezTo>
                    <a:pt x="59259" y="71277"/>
                    <a:pt x="59822" y="70474"/>
                    <a:pt x="60437" y="69617"/>
                  </a:cubicBezTo>
                  <a:close/>
                  <a:moveTo>
                    <a:pt x="22724" y="70501"/>
                  </a:moveTo>
                  <a:cubicBezTo>
                    <a:pt x="23581" y="71090"/>
                    <a:pt x="24384" y="71678"/>
                    <a:pt x="25240" y="72240"/>
                  </a:cubicBezTo>
                  <a:cubicBezTo>
                    <a:pt x="24678" y="73043"/>
                    <a:pt x="24116" y="73873"/>
                    <a:pt x="23501" y="74703"/>
                  </a:cubicBezTo>
                  <a:cubicBezTo>
                    <a:pt x="22724" y="74168"/>
                    <a:pt x="21975" y="73632"/>
                    <a:pt x="21226" y="73097"/>
                  </a:cubicBezTo>
                  <a:cubicBezTo>
                    <a:pt x="21172" y="73070"/>
                    <a:pt x="21118" y="72829"/>
                    <a:pt x="21172" y="72776"/>
                  </a:cubicBezTo>
                  <a:cubicBezTo>
                    <a:pt x="21654" y="72026"/>
                    <a:pt x="22162" y="71304"/>
                    <a:pt x="22724" y="70501"/>
                  </a:cubicBezTo>
                  <a:close/>
                  <a:moveTo>
                    <a:pt x="45475" y="46037"/>
                  </a:moveTo>
                  <a:cubicBezTo>
                    <a:pt x="52167" y="50721"/>
                    <a:pt x="58831" y="55405"/>
                    <a:pt x="65523" y="60089"/>
                  </a:cubicBezTo>
                  <a:cubicBezTo>
                    <a:pt x="61909" y="65281"/>
                    <a:pt x="58296" y="70420"/>
                    <a:pt x="54656" y="75613"/>
                  </a:cubicBezTo>
                  <a:cubicBezTo>
                    <a:pt x="47964" y="70929"/>
                    <a:pt x="41300" y="66245"/>
                    <a:pt x="34608" y="61561"/>
                  </a:cubicBezTo>
                  <a:cubicBezTo>
                    <a:pt x="38222" y="56368"/>
                    <a:pt x="41835" y="51229"/>
                    <a:pt x="45475" y="46037"/>
                  </a:cubicBezTo>
                  <a:close/>
                  <a:moveTo>
                    <a:pt x="57199" y="74168"/>
                  </a:moveTo>
                  <a:cubicBezTo>
                    <a:pt x="58028" y="74756"/>
                    <a:pt x="58858" y="75319"/>
                    <a:pt x="59714" y="75907"/>
                  </a:cubicBezTo>
                  <a:cubicBezTo>
                    <a:pt x="59099" y="76791"/>
                    <a:pt x="58564" y="77567"/>
                    <a:pt x="57975" y="78397"/>
                  </a:cubicBezTo>
                  <a:cubicBezTo>
                    <a:pt x="57118" y="77808"/>
                    <a:pt x="56315" y="77246"/>
                    <a:pt x="55459" y="76657"/>
                  </a:cubicBezTo>
                  <a:cubicBezTo>
                    <a:pt x="56021" y="75854"/>
                    <a:pt x="56583" y="75024"/>
                    <a:pt x="57199" y="74168"/>
                  </a:cubicBezTo>
                  <a:close/>
                  <a:moveTo>
                    <a:pt x="19513" y="75078"/>
                  </a:moveTo>
                  <a:cubicBezTo>
                    <a:pt x="20369" y="75693"/>
                    <a:pt x="21172" y="76229"/>
                    <a:pt x="22002" y="76817"/>
                  </a:cubicBezTo>
                  <a:cubicBezTo>
                    <a:pt x="21386" y="77620"/>
                    <a:pt x="20851" y="78450"/>
                    <a:pt x="20262" y="79307"/>
                  </a:cubicBezTo>
                  <a:cubicBezTo>
                    <a:pt x="19486" y="78771"/>
                    <a:pt x="18710" y="78236"/>
                    <a:pt x="17987" y="77701"/>
                  </a:cubicBezTo>
                  <a:cubicBezTo>
                    <a:pt x="17907" y="77647"/>
                    <a:pt x="17880" y="77433"/>
                    <a:pt x="17907" y="77353"/>
                  </a:cubicBezTo>
                  <a:cubicBezTo>
                    <a:pt x="18442" y="76630"/>
                    <a:pt x="18950" y="75881"/>
                    <a:pt x="19513" y="75078"/>
                  </a:cubicBezTo>
                  <a:close/>
                  <a:moveTo>
                    <a:pt x="54013" y="78771"/>
                  </a:moveTo>
                  <a:cubicBezTo>
                    <a:pt x="54843" y="79360"/>
                    <a:pt x="55646" y="79922"/>
                    <a:pt x="56503" y="80484"/>
                  </a:cubicBezTo>
                  <a:cubicBezTo>
                    <a:pt x="55967" y="81314"/>
                    <a:pt x="55432" y="82037"/>
                    <a:pt x="54897" y="82786"/>
                  </a:cubicBezTo>
                  <a:cubicBezTo>
                    <a:pt x="54857" y="82825"/>
                    <a:pt x="54732" y="82850"/>
                    <a:pt x="54636" y="82850"/>
                  </a:cubicBezTo>
                  <a:cubicBezTo>
                    <a:pt x="54601" y="82850"/>
                    <a:pt x="54570" y="82847"/>
                    <a:pt x="54549" y="82840"/>
                  </a:cubicBezTo>
                  <a:cubicBezTo>
                    <a:pt x="53826" y="82304"/>
                    <a:pt x="53077" y="81796"/>
                    <a:pt x="52274" y="81234"/>
                  </a:cubicBezTo>
                  <a:cubicBezTo>
                    <a:pt x="52836" y="80431"/>
                    <a:pt x="53425" y="79601"/>
                    <a:pt x="54013" y="78771"/>
                  </a:cubicBezTo>
                  <a:close/>
                  <a:moveTo>
                    <a:pt x="16301" y="79708"/>
                  </a:moveTo>
                  <a:cubicBezTo>
                    <a:pt x="17157" y="80270"/>
                    <a:pt x="17960" y="80832"/>
                    <a:pt x="18790" y="81448"/>
                  </a:cubicBezTo>
                  <a:cubicBezTo>
                    <a:pt x="18174" y="82278"/>
                    <a:pt x="17639" y="83081"/>
                    <a:pt x="17050" y="83910"/>
                  </a:cubicBezTo>
                  <a:cubicBezTo>
                    <a:pt x="16220" y="83321"/>
                    <a:pt x="15417" y="82733"/>
                    <a:pt x="14561" y="82171"/>
                  </a:cubicBezTo>
                  <a:cubicBezTo>
                    <a:pt x="15150" y="81368"/>
                    <a:pt x="15712" y="80538"/>
                    <a:pt x="16301" y="79708"/>
                  </a:cubicBezTo>
                  <a:close/>
                  <a:moveTo>
                    <a:pt x="50775" y="83375"/>
                  </a:moveTo>
                  <a:cubicBezTo>
                    <a:pt x="51605" y="83937"/>
                    <a:pt x="52434" y="84526"/>
                    <a:pt x="53291" y="85115"/>
                  </a:cubicBezTo>
                  <a:cubicBezTo>
                    <a:pt x="52702" y="85944"/>
                    <a:pt x="52140" y="86747"/>
                    <a:pt x="51551" y="87604"/>
                  </a:cubicBezTo>
                  <a:cubicBezTo>
                    <a:pt x="50694" y="86988"/>
                    <a:pt x="49892" y="86426"/>
                    <a:pt x="49035" y="85864"/>
                  </a:cubicBezTo>
                  <a:cubicBezTo>
                    <a:pt x="49597" y="85008"/>
                    <a:pt x="50159" y="84205"/>
                    <a:pt x="50775" y="83375"/>
                  </a:cubicBezTo>
                  <a:close/>
                  <a:moveTo>
                    <a:pt x="13142" y="84258"/>
                  </a:moveTo>
                  <a:cubicBezTo>
                    <a:pt x="13945" y="84820"/>
                    <a:pt x="14748" y="85382"/>
                    <a:pt x="15605" y="85998"/>
                  </a:cubicBezTo>
                  <a:cubicBezTo>
                    <a:pt x="15043" y="86828"/>
                    <a:pt x="14481" y="87631"/>
                    <a:pt x="13865" y="88460"/>
                  </a:cubicBezTo>
                  <a:cubicBezTo>
                    <a:pt x="13035" y="87898"/>
                    <a:pt x="12205" y="87336"/>
                    <a:pt x="11349" y="86721"/>
                  </a:cubicBezTo>
                  <a:cubicBezTo>
                    <a:pt x="11938" y="85891"/>
                    <a:pt x="12500" y="85088"/>
                    <a:pt x="13142" y="84258"/>
                  </a:cubicBezTo>
                  <a:close/>
                  <a:moveTo>
                    <a:pt x="47590" y="87925"/>
                  </a:moveTo>
                  <a:cubicBezTo>
                    <a:pt x="48419" y="88541"/>
                    <a:pt x="49222" y="89076"/>
                    <a:pt x="50079" y="89665"/>
                  </a:cubicBezTo>
                  <a:cubicBezTo>
                    <a:pt x="49490" y="90495"/>
                    <a:pt x="48928" y="91298"/>
                    <a:pt x="48339" y="92154"/>
                  </a:cubicBezTo>
                  <a:cubicBezTo>
                    <a:pt x="47483" y="91565"/>
                    <a:pt x="46680" y="91003"/>
                    <a:pt x="45823" y="90414"/>
                  </a:cubicBezTo>
                  <a:cubicBezTo>
                    <a:pt x="46412" y="89558"/>
                    <a:pt x="47001" y="88755"/>
                    <a:pt x="47590" y="87925"/>
                  </a:cubicBezTo>
                  <a:close/>
                  <a:moveTo>
                    <a:pt x="9877" y="88835"/>
                  </a:moveTo>
                  <a:cubicBezTo>
                    <a:pt x="10733" y="89397"/>
                    <a:pt x="11536" y="89959"/>
                    <a:pt x="12366" y="90575"/>
                  </a:cubicBezTo>
                  <a:cubicBezTo>
                    <a:pt x="11804" y="91405"/>
                    <a:pt x="11215" y="92208"/>
                    <a:pt x="10653" y="93091"/>
                  </a:cubicBezTo>
                  <a:cubicBezTo>
                    <a:pt x="9823" y="92502"/>
                    <a:pt x="9020" y="91940"/>
                    <a:pt x="8137" y="91351"/>
                  </a:cubicBezTo>
                  <a:cubicBezTo>
                    <a:pt x="8726" y="90495"/>
                    <a:pt x="9288" y="89665"/>
                    <a:pt x="9877" y="88835"/>
                  </a:cubicBezTo>
                  <a:close/>
                  <a:moveTo>
                    <a:pt x="31611" y="65843"/>
                  </a:moveTo>
                  <a:cubicBezTo>
                    <a:pt x="38302" y="70527"/>
                    <a:pt x="44940" y="75211"/>
                    <a:pt x="51631" y="79895"/>
                  </a:cubicBezTo>
                  <a:cubicBezTo>
                    <a:pt x="48018" y="85088"/>
                    <a:pt x="44405" y="90227"/>
                    <a:pt x="40764" y="95420"/>
                  </a:cubicBezTo>
                  <a:cubicBezTo>
                    <a:pt x="34073" y="90736"/>
                    <a:pt x="27408" y="86052"/>
                    <a:pt x="20717" y="81368"/>
                  </a:cubicBezTo>
                  <a:cubicBezTo>
                    <a:pt x="24330" y="76175"/>
                    <a:pt x="27944" y="71036"/>
                    <a:pt x="31611" y="65843"/>
                  </a:cubicBezTo>
                  <a:close/>
                  <a:moveTo>
                    <a:pt x="44378" y="92502"/>
                  </a:moveTo>
                  <a:cubicBezTo>
                    <a:pt x="45208" y="93118"/>
                    <a:pt x="46010" y="93680"/>
                    <a:pt x="46867" y="94242"/>
                  </a:cubicBezTo>
                  <a:cubicBezTo>
                    <a:pt x="46251" y="95098"/>
                    <a:pt x="45689" y="95901"/>
                    <a:pt x="45127" y="96731"/>
                  </a:cubicBezTo>
                  <a:cubicBezTo>
                    <a:pt x="44271" y="96169"/>
                    <a:pt x="43468" y="95580"/>
                    <a:pt x="42638" y="94991"/>
                  </a:cubicBezTo>
                  <a:cubicBezTo>
                    <a:pt x="43200" y="94188"/>
                    <a:pt x="43762" y="93359"/>
                    <a:pt x="44378" y="92502"/>
                  </a:cubicBezTo>
                  <a:close/>
                  <a:moveTo>
                    <a:pt x="6665" y="93412"/>
                  </a:moveTo>
                  <a:cubicBezTo>
                    <a:pt x="7521" y="94028"/>
                    <a:pt x="8324" y="94563"/>
                    <a:pt x="9154" y="95152"/>
                  </a:cubicBezTo>
                  <a:cubicBezTo>
                    <a:pt x="8539" y="95982"/>
                    <a:pt x="8003" y="96785"/>
                    <a:pt x="7414" y="97641"/>
                  </a:cubicBezTo>
                  <a:cubicBezTo>
                    <a:pt x="6585" y="97052"/>
                    <a:pt x="5782" y="96490"/>
                    <a:pt x="4925" y="95901"/>
                  </a:cubicBezTo>
                  <a:cubicBezTo>
                    <a:pt x="5514" y="95098"/>
                    <a:pt x="6076" y="94242"/>
                    <a:pt x="6665" y="93412"/>
                  </a:cubicBezTo>
                  <a:close/>
                  <a:moveTo>
                    <a:pt x="41166" y="97106"/>
                  </a:moveTo>
                  <a:cubicBezTo>
                    <a:pt x="41996" y="97668"/>
                    <a:pt x="42799" y="98230"/>
                    <a:pt x="43655" y="98846"/>
                  </a:cubicBezTo>
                  <a:cubicBezTo>
                    <a:pt x="43066" y="99675"/>
                    <a:pt x="42477" y="100478"/>
                    <a:pt x="41915" y="101308"/>
                  </a:cubicBezTo>
                  <a:cubicBezTo>
                    <a:pt x="41059" y="100746"/>
                    <a:pt x="40256" y="100184"/>
                    <a:pt x="39426" y="99568"/>
                  </a:cubicBezTo>
                  <a:cubicBezTo>
                    <a:pt x="39988" y="98738"/>
                    <a:pt x="40550" y="97935"/>
                    <a:pt x="41166" y="97106"/>
                  </a:cubicBezTo>
                  <a:close/>
                  <a:moveTo>
                    <a:pt x="3453" y="97989"/>
                  </a:moveTo>
                  <a:cubicBezTo>
                    <a:pt x="4256" y="98524"/>
                    <a:pt x="5032" y="99060"/>
                    <a:pt x="5808" y="99648"/>
                  </a:cubicBezTo>
                  <a:cubicBezTo>
                    <a:pt x="5835" y="99675"/>
                    <a:pt x="5835" y="99863"/>
                    <a:pt x="5808" y="99943"/>
                  </a:cubicBezTo>
                  <a:cubicBezTo>
                    <a:pt x="5273" y="100666"/>
                    <a:pt x="4765" y="101415"/>
                    <a:pt x="4203" y="102218"/>
                  </a:cubicBezTo>
                  <a:cubicBezTo>
                    <a:pt x="3400" y="101656"/>
                    <a:pt x="2570" y="101067"/>
                    <a:pt x="1713" y="100478"/>
                  </a:cubicBezTo>
                  <a:cubicBezTo>
                    <a:pt x="2302" y="99648"/>
                    <a:pt x="2864" y="98846"/>
                    <a:pt x="3453" y="97989"/>
                  </a:cubicBezTo>
                  <a:close/>
                  <a:moveTo>
                    <a:pt x="37954" y="101683"/>
                  </a:moveTo>
                  <a:cubicBezTo>
                    <a:pt x="38784" y="102245"/>
                    <a:pt x="39587" y="102807"/>
                    <a:pt x="40416" y="103422"/>
                  </a:cubicBezTo>
                  <a:cubicBezTo>
                    <a:pt x="39854" y="104252"/>
                    <a:pt x="39266" y="105055"/>
                    <a:pt x="38677" y="105885"/>
                  </a:cubicBezTo>
                  <a:cubicBezTo>
                    <a:pt x="37847" y="105323"/>
                    <a:pt x="37044" y="104761"/>
                    <a:pt x="36214" y="104145"/>
                  </a:cubicBezTo>
                  <a:cubicBezTo>
                    <a:pt x="36776" y="103315"/>
                    <a:pt x="37338" y="102512"/>
                    <a:pt x="37954" y="101683"/>
                  </a:cubicBezTo>
                  <a:close/>
                  <a:moveTo>
                    <a:pt x="34742" y="106260"/>
                  </a:moveTo>
                  <a:cubicBezTo>
                    <a:pt x="35572" y="106822"/>
                    <a:pt x="36375" y="107411"/>
                    <a:pt x="37231" y="107999"/>
                  </a:cubicBezTo>
                  <a:cubicBezTo>
                    <a:pt x="36643" y="108829"/>
                    <a:pt x="36080" y="109632"/>
                    <a:pt x="35492" y="110489"/>
                  </a:cubicBezTo>
                  <a:cubicBezTo>
                    <a:pt x="34635" y="109873"/>
                    <a:pt x="33832" y="109338"/>
                    <a:pt x="33002" y="108749"/>
                  </a:cubicBezTo>
                  <a:cubicBezTo>
                    <a:pt x="33564" y="107892"/>
                    <a:pt x="34153" y="107089"/>
                    <a:pt x="34742" y="106260"/>
                  </a:cubicBezTo>
                  <a:close/>
                  <a:moveTo>
                    <a:pt x="31530" y="110837"/>
                  </a:moveTo>
                  <a:cubicBezTo>
                    <a:pt x="32360" y="111425"/>
                    <a:pt x="33163" y="111987"/>
                    <a:pt x="34019" y="112576"/>
                  </a:cubicBezTo>
                  <a:cubicBezTo>
                    <a:pt x="33404" y="113433"/>
                    <a:pt x="32842" y="114236"/>
                    <a:pt x="32280" y="115065"/>
                  </a:cubicBezTo>
                  <a:cubicBezTo>
                    <a:pt x="31423" y="114450"/>
                    <a:pt x="30620" y="113915"/>
                    <a:pt x="29791" y="113326"/>
                  </a:cubicBezTo>
                  <a:cubicBezTo>
                    <a:pt x="30353" y="112496"/>
                    <a:pt x="30941" y="111693"/>
                    <a:pt x="31530" y="110837"/>
                  </a:cubicBezTo>
                  <a:close/>
                  <a:moveTo>
                    <a:pt x="17719" y="85623"/>
                  </a:moveTo>
                  <a:cubicBezTo>
                    <a:pt x="24411" y="90307"/>
                    <a:pt x="31075" y="94991"/>
                    <a:pt x="37767" y="99675"/>
                  </a:cubicBezTo>
                  <a:cubicBezTo>
                    <a:pt x="34153" y="104868"/>
                    <a:pt x="30540" y="110007"/>
                    <a:pt x="26873" y="115199"/>
                  </a:cubicBezTo>
                  <a:cubicBezTo>
                    <a:pt x="20182" y="110515"/>
                    <a:pt x="13544" y="105831"/>
                    <a:pt x="6852" y="101147"/>
                  </a:cubicBezTo>
                  <a:cubicBezTo>
                    <a:pt x="10466" y="95955"/>
                    <a:pt x="14079" y="90816"/>
                    <a:pt x="17719" y="85623"/>
                  </a:cubicBezTo>
                  <a:close/>
                  <a:moveTo>
                    <a:pt x="28318" y="115440"/>
                  </a:moveTo>
                  <a:cubicBezTo>
                    <a:pt x="29148" y="116002"/>
                    <a:pt x="29951" y="116564"/>
                    <a:pt x="30808" y="117180"/>
                  </a:cubicBezTo>
                  <a:cubicBezTo>
                    <a:pt x="30192" y="118010"/>
                    <a:pt x="29630" y="118813"/>
                    <a:pt x="29068" y="119642"/>
                  </a:cubicBezTo>
                  <a:cubicBezTo>
                    <a:pt x="28211" y="119054"/>
                    <a:pt x="27408" y="118465"/>
                    <a:pt x="26579" y="117903"/>
                  </a:cubicBezTo>
                  <a:cubicBezTo>
                    <a:pt x="27141" y="117073"/>
                    <a:pt x="27730" y="116270"/>
                    <a:pt x="28318" y="115440"/>
                  </a:cubicBezTo>
                  <a:close/>
                  <a:moveTo>
                    <a:pt x="70769" y="0"/>
                  </a:moveTo>
                  <a:lnTo>
                    <a:pt x="0" y="100987"/>
                  </a:lnTo>
                  <a:cubicBezTo>
                    <a:pt x="9823" y="107839"/>
                    <a:pt x="19593" y="114691"/>
                    <a:pt x="29389" y="121543"/>
                  </a:cubicBezTo>
                  <a:cubicBezTo>
                    <a:pt x="52970" y="87898"/>
                    <a:pt x="76550" y="54281"/>
                    <a:pt x="100157" y="20610"/>
                  </a:cubicBezTo>
                  <a:cubicBezTo>
                    <a:pt x="90361" y="13731"/>
                    <a:pt x="80592" y="6906"/>
                    <a:pt x="70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531200" y="3399150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67" y="0"/>
                  </a:moveTo>
                  <a:cubicBezTo>
                    <a:pt x="7227" y="5193"/>
                    <a:pt x="3614" y="10332"/>
                    <a:pt x="0" y="15524"/>
                  </a:cubicBezTo>
                  <a:cubicBezTo>
                    <a:pt x="6719" y="20235"/>
                    <a:pt x="13383" y="24892"/>
                    <a:pt x="20021" y="29576"/>
                  </a:cubicBezTo>
                  <a:cubicBezTo>
                    <a:pt x="23634" y="24384"/>
                    <a:pt x="27248" y="19245"/>
                    <a:pt x="30915" y="14052"/>
                  </a:cubicBezTo>
                  <a:cubicBezTo>
                    <a:pt x="24223" y="9368"/>
                    <a:pt x="17559" y="4711"/>
                    <a:pt x="10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5"/>
            <p:cNvSpPr/>
            <p:nvPr/>
          </p:nvSpPr>
          <p:spPr>
            <a:xfrm>
              <a:off x="1572375" y="1915000"/>
              <a:ext cx="772900" cy="739425"/>
            </a:xfrm>
            <a:custGeom>
              <a:avLst/>
              <a:gdLst/>
              <a:ahLst/>
              <a:cxnLst/>
              <a:rect l="l" t="t" r="r" b="b"/>
              <a:pathLst>
                <a:path w="30916" h="29577" extrusionOk="0">
                  <a:moveTo>
                    <a:pt x="10868" y="0"/>
                  </a:moveTo>
                  <a:cubicBezTo>
                    <a:pt x="7227" y="5193"/>
                    <a:pt x="3614" y="10332"/>
                    <a:pt x="1" y="15524"/>
                  </a:cubicBezTo>
                  <a:cubicBezTo>
                    <a:pt x="6692" y="20262"/>
                    <a:pt x="13357" y="24892"/>
                    <a:pt x="20048" y="29576"/>
                  </a:cubicBezTo>
                  <a:cubicBezTo>
                    <a:pt x="23688" y="24410"/>
                    <a:pt x="27302" y="19245"/>
                    <a:pt x="30915" y="14052"/>
                  </a:cubicBezTo>
                  <a:cubicBezTo>
                    <a:pt x="24224" y="9368"/>
                    <a:pt x="17559" y="4684"/>
                    <a:pt x="108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1918325" y="1419825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94" y="1"/>
                  </a:moveTo>
                  <a:cubicBezTo>
                    <a:pt x="7281" y="5193"/>
                    <a:pt x="3667" y="10359"/>
                    <a:pt x="1" y="15525"/>
                  </a:cubicBezTo>
                  <a:cubicBezTo>
                    <a:pt x="6692" y="20209"/>
                    <a:pt x="13357" y="24893"/>
                    <a:pt x="20048" y="29577"/>
                  </a:cubicBezTo>
                  <a:cubicBezTo>
                    <a:pt x="23688" y="24357"/>
                    <a:pt x="27301" y="19218"/>
                    <a:pt x="30915" y="14053"/>
                  </a:cubicBezTo>
                  <a:cubicBezTo>
                    <a:pt x="24223" y="9342"/>
                    <a:pt x="17586" y="4685"/>
                    <a:pt x="108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1225100" y="2409475"/>
              <a:ext cx="772875" cy="739425"/>
            </a:xfrm>
            <a:custGeom>
              <a:avLst/>
              <a:gdLst/>
              <a:ahLst/>
              <a:cxnLst/>
              <a:rect l="l" t="t" r="r" b="b"/>
              <a:pathLst>
                <a:path w="30915" h="29577" extrusionOk="0">
                  <a:moveTo>
                    <a:pt x="10867" y="1"/>
                  </a:moveTo>
                  <a:cubicBezTo>
                    <a:pt x="7254" y="5193"/>
                    <a:pt x="3640" y="10332"/>
                    <a:pt x="0" y="15525"/>
                  </a:cubicBezTo>
                  <a:cubicBezTo>
                    <a:pt x="6692" y="20236"/>
                    <a:pt x="13356" y="24893"/>
                    <a:pt x="20048" y="29577"/>
                  </a:cubicBezTo>
                  <a:cubicBezTo>
                    <a:pt x="23661" y="24384"/>
                    <a:pt x="27275" y="19245"/>
                    <a:pt x="30915" y="14053"/>
                  </a:cubicBezTo>
                  <a:cubicBezTo>
                    <a:pt x="24223" y="9342"/>
                    <a:pt x="17559" y="4685"/>
                    <a:pt x="108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877800" y="2904650"/>
              <a:ext cx="772900" cy="739425"/>
            </a:xfrm>
            <a:custGeom>
              <a:avLst/>
              <a:gdLst/>
              <a:ahLst/>
              <a:cxnLst/>
              <a:rect l="l" t="t" r="r" b="b"/>
              <a:pathLst>
                <a:path w="30916" h="29577" extrusionOk="0">
                  <a:moveTo>
                    <a:pt x="10895" y="0"/>
                  </a:moveTo>
                  <a:cubicBezTo>
                    <a:pt x="7228" y="5193"/>
                    <a:pt x="3614" y="10332"/>
                    <a:pt x="1" y="15525"/>
                  </a:cubicBezTo>
                  <a:cubicBezTo>
                    <a:pt x="6692" y="20209"/>
                    <a:pt x="13357" y="24893"/>
                    <a:pt x="20048" y="29577"/>
                  </a:cubicBezTo>
                  <a:cubicBezTo>
                    <a:pt x="23689" y="24357"/>
                    <a:pt x="27275" y="19218"/>
                    <a:pt x="30915" y="14052"/>
                  </a:cubicBezTo>
                  <a:cubicBezTo>
                    <a:pt x="24197" y="9342"/>
                    <a:pt x="17586" y="4684"/>
                    <a:pt x="108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2007325" y="1417825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67" y="0"/>
                  </a:moveTo>
                  <a:cubicBezTo>
                    <a:pt x="1178" y="857"/>
                    <a:pt x="643" y="1660"/>
                    <a:pt x="0" y="2463"/>
                  </a:cubicBezTo>
                  <a:cubicBezTo>
                    <a:pt x="857" y="3025"/>
                    <a:pt x="1660" y="3614"/>
                    <a:pt x="2516" y="4202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400" y="1151"/>
                    <a:pt x="2597" y="589"/>
                    <a:pt x="176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2629625" y="1853425"/>
              <a:ext cx="105075" cy="105075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1740" y="1"/>
                  </a:moveTo>
                  <a:cubicBezTo>
                    <a:pt x="1125" y="830"/>
                    <a:pt x="589" y="1660"/>
                    <a:pt x="0" y="2463"/>
                  </a:cubicBezTo>
                  <a:cubicBezTo>
                    <a:pt x="830" y="3079"/>
                    <a:pt x="1633" y="3641"/>
                    <a:pt x="2463" y="4203"/>
                  </a:cubicBezTo>
                  <a:cubicBezTo>
                    <a:pt x="3052" y="3373"/>
                    <a:pt x="3614" y="2570"/>
                    <a:pt x="4203" y="1740"/>
                  </a:cubicBezTo>
                  <a:cubicBezTo>
                    <a:pt x="3400" y="1178"/>
                    <a:pt x="2597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2469700" y="2082275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1"/>
                  </a:moveTo>
                  <a:cubicBezTo>
                    <a:pt x="1151" y="857"/>
                    <a:pt x="563" y="1660"/>
                    <a:pt x="0" y="2490"/>
                  </a:cubicBezTo>
                  <a:cubicBezTo>
                    <a:pt x="830" y="3079"/>
                    <a:pt x="1633" y="3667"/>
                    <a:pt x="2490" y="4229"/>
                  </a:cubicBezTo>
                  <a:cubicBezTo>
                    <a:pt x="3052" y="3400"/>
                    <a:pt x="3614" y="2597"/>
                    <a:pt x="4203" y="1740"/>
                  </a:cubicBezTo>
                  <a:cubicBezTo>
                    <a:pt x="3346" y="1151"/>
                    <a:pt x="2543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5"/>
            <p:cNvSpPr/>
            <p:nvPr/>
          </p:nvSpPr>
          <p:spPr>
            <a:xfrm>
              <a:off x="1024350" y="414457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0"/>
                  </a:moveTo>
                  <a:cubicBezTo>
                    <a:pt x="1152" y="830"/>
                    <a:pt x="563" y="1633"/>
                    <a:pt x="1" y="2463"/>
                  </a:cubicBezTo>
                  <a:cubicBezTo>
                    <a:pt x="830" y="3078"/>
                    <a:pt x="1633" y="3614"/>
                    <a:pt x="2490" y="4202"/>
                  </a:cubicBezTo>
                  <a:cubicBezTo>
                    <a:pt x="3079" y="3373"/>
                    <a:pt x="3641" y="2570"/>
                    <a:pt x="4230" y="1740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5"/>
            <p:cNvSpPr/>
            <p:nvPr/>
          </p:nvSpPr>
          <p:spPr>
            <a:xfrm>
              <a:off x="2388725" y="2197375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41" y="0"/>
                  </a:moveTo>
                  <a:cubicBezTo>
                    <a:pt x="1125" y="830"/>
                    <a:pt x="563" y="1633"/>
                    <a:pt x="1" y="2463"/>
                  </a:cubicBezTo>
                  <a:cubicBezTo>
                    <a:pt x="857" y="3078"/>
                    <a:pt x="1660" y="3640"/>
                    <a:pt x="2517" y="4202"/>
                  </a:cubicBezTo>
                  <a:cubicBezTo>
                    <a:pt x="3106" y="3373"/>
                    <a:pt x="3641" y="2570"/>
                    <a:pt x="4257" y="1740"/>
                  </a:cubicBezTo>
                  <a:cubicBezTo>
                    <a:pt x="3373" y="1124"/>
                    <a:pt x="2570" y="562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5"/>
            <p:cNvSpPr/>
            <p:nvPr/>
          </p:nvSpPr>
          <p:spPr>
            <a:xfrm>
              <a:off x="2088300" y="1304075"/>
              <a:ext cx="105725" cy="105075"/>
            </a:xfrm>
            <a:custGeom>
              <a:avLst/>
              <a:gdLst/>
              <a:ahLst/>
              <a:cxnLst/>
              <a:rect l="l" t="t" r="r" b="b"/>
              <a:pathLst>
                <a:path w="4229" h="4203" extrusionOk="0">
                  <a:moveTo>
                    <a:pt x="1740" y="0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8"/>
                    <a:pt x="1686" y="3640"/>
                    <a:pt x="2489" y="4202"/>
                  </a:cubicBezTo>
                  <a:cubicBezTo>
                    <a:pt x="3078" y="3373"/>
                    <a:pt x="3613" y="2570"/>
                    <a:pt x="4229" y="1740"/>
                  </a:cubicBezTo>
                  <a:cubicBezTo>
                    <a:pt x="3372" y="1124"/>
                    <a:pt x="2570" y="562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5"/>
            <p:cNvSpPr/>
            <p:nvPr/>
          </p:nvSpPr>
          <p:spPr>
            <a:xfrm>
              <a:off x="1906950" y="288457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1"/>
                  </a:moveTo>
                  <a:cubicBezTo>
                    <a:pt x="1125" y="830"/>
                    <a:pt x="563" y="1633"/>
                    <a:pt x="1" y="2490"/>
                  </a:cubicBezTo>
                  <a:cubicBezTo>
                    <a:pt x="857" y="3052"/>
                    <a:pt x="1660" y="3614"/>
                    <a:pt x="2516" y="4229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373" y="1151"/>
                    <a:pt x="2570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>
              <a:off x="1425850" y="3571125"/>
              <a:ext cx="105725" cy="105750"/>
            </a:xfrm>
            <a:custGeom>
              <a:avLst/>
              <a:gdLst/>
              <a:ahLst/>
              <a:cxnLst/>
              <a:rect l="l" t="t" r="r" b="b"/>
              <a:pathLst>
                <a:path w="4229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89"/>
                  </a:cubicBezTo>
                  <a:cubicBezTo>
                    <a:pt x="830" y="3078"/>
                    <a:pt x="1633" y="3613"/>
                    <a:pt x="2489" y="4229"/>
                  </a:cubicBezTo>
                  <a:cubicBezTo>
                    <a:pt x="3051" y="3399"/>
                    <a:pt x="3613" y="2596"/>
                    <a:pt x="4229" y="1740"/>
                  </a:cubicBezTo>
                  <a:cubicBezTo>
                    <a:pt x="3399" y="1178"/>
                    <a:pt x="2570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5"/>
            <p:cNvSpPr/>
            <p:nvPr/>
          </p:nvSpPr>
          <p:spPr>
            <a:xfrm>
              <a:off x="1770450" y="1761100"/>
              <a:ext cx="103075" cy="106400"/>
            </a:xfrm>
            <a:custGeom>
              <a:avLst/>
              <a:gdLst/>
              <a:ahLst/>
              <a:cxnLst/>
              <a:rect l="l" t="t" r="r" b="b"/>
              <a:pathLst>
                <a:path w="4123" h="4256" extrusionOk="0">
                  <a:moveTo>
                    <a:pt x="1633" y="0"/>
                  </a:moveTo>
                  <a:cubicBezTo>
                    <a:pt x="1098" y="776"/>
                    <a:pt x="562" y="1552"/>
                    <a:pt x="81" y="2275"/>
                  </a:cubicBezTo>
                  <a:cubicBezTo>
                    <a:pt x="0" y="2382"/>
                    <a:pt x="0" y="2596"/>
                    <a:pt x="81" y="2623"/>
                  </a:cubicBezTo>
                  <a:cubicBezTo>
                    <a:pt x="803" y="3158"/>
                    <a:pt x="1579" y="3694"/>
                    <a:pt x="2382" y="4256"/>
                  </a:cubicBezTo>
                  <a:cubicBezTo>
                    <a:pt x="2945" y="3426"/>
                    <a:pt x="3507" y="2623"/>
                    <a:pt x="4122" y="1740"/>
                  </a:cubicBezTo>
                  <a:cubicBezTo>
                    <a:pt x="3292" y="1178"/>
                    <a:pt x="2490" y="589"/>
                    <a:pt x="163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5"/>
            <p:cNvSpPr/>
            <p:nvPr/>
          </p:nvSpPr>
          <p:spPr>
            <a:xfrm>
              <a:off x="2549325" y="1967850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1"/>
                  </a:moveTo>
                  <a:cubicBezTo>
                    <a:pt x="1178" y="830"/>
                    <a:pt x="589" y="1633"/>
                    <a:pt x="1" y="2490"/>
                  </a:cubicBezTo>
                  <a:cubicBezTo>
                    <a:pt x="857" y="3052"/>
                    <a:pt x="1660" y="3614"/>
                    <a:pt x="2517" y="4230"/>
                  </a:cubicBezTo>
                  <a:cubicBezTo>
                    <a:pt x="3105" y="3373"/>
                    <a:pt x="3667" y="2570"/>
                    <a:pt x="4256" y="1740"/>
                  </a:cubicBezTo>
                  <a:cubicBezTo>
                    <a:pt x="3400" y="1178"/>
                    <a:pt x="2570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5"/>
            <p:cNvSpPr/>
            <p:nvPr/>
          </p:nvSpPr>
          <p:spPr>
            <a:xfrm>
              <a:off x="1045100" y="279290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616" y="1633"/>
                    <a:pt x="0" y="2463"/>
                  </a:cubicBezTo>
                  <a:cubicBezTo>
                    <a:pt x="830" y="3079"/>
                    <a:pt x="1660" y="3614"/>
                    <a:pt x="2490" y="4203"/>
                  </a:cubicBezTo>
                  <a:cubicBezTo>
                    <a:pt x="3052" y="3400"/>
                    <a:pt x="3614" y="2597"/>
                    <a:pt x="4229" y="1740"/>
                  </a:cubicBezTo>
                  <a:cubicBezTo>
                    <a:pt x="3400" y="1125"/>
                    <a:pt x="2597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5"/>
            <p:cNvSpPr/>
            <p:nvPr/>
          </p:nvSpPr>
          <p:spPr>
            <a:xfrm>
              <a:off x="723900" y="325127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1" y="0"/>
                  </a:moveTo>
                  <a:cubicBezTo>
                    <a:pt x="1152" y="830"/>
                    <a:pt x="590" y="1633"/>
                    <a:pt x="1" y="2463"/>
                  </a:cubicBezTo>
                  <a:cubicBezTo>
                    <a:pt x="857" y="3078"/>
                    <a:pt x="1660" y="3613"/>
                    <a:pt x="2490" y="4202"/>
                  </a:cubicBezTo>
                  <a:cubicBezTo>
                    <a:pt x="3079" y="3346"/>
                    <a:pt x="3668" y="2543"/>
                    <a:pt x="4230" y="1740"/>
                  </a:cubicBezTo>
                  <a:cubicBezTo>
                    <a:pt x="3400" y="1124"/>
                    <a:pt x="2597" y="589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5"/>
            <p:cNvSpPr/>
            <p:nvPr/>
          </p:nvSpPr>
          <p:spPr>
            <a:xfrm>
              <a:off x="1746350" y="3112750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1" y="1"/>
                  </a:moveTo>
                  <a:cubicBezTo>
                    <a:pt x="1125" y="857"/>
                    <a:pt x="563" y="1633"/>
                    <a:pt x="1" y="2490"/>
                  </a:cubicBezTo>
                  <a:cubicBezTo>
                    <a:pt x="857" y="3079"/>
                    <a:pt x="1660" y="3641"/>
                    <a:pt x="2517" y="4230"/>
                  </a:cubicBezTo>
                  <a:cubicBezTo>
                    <a:pt x="3106" y="3373"/>
                    <a:pt x="3641" y="2597"/>
                    <a:pt x="4256" y="1740"/>
                  </a:cubicBezTo>
                  <a:cubicBezTo>
                    <a:pt x="3400" y="1178"/>
                    <a:pt x="2597" y="616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5"/>
            <p:cNvSpPr/>
            <p:nvPr/>
          </p:nvSpPr>
          <p:spPr>
            <a:xfrm>
              <a:off x="1345550" y="368620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9"/>
                    <a:pt x="1633" y="3614"/>
                    <a:pt x="2489" y="4203"/>
                  </a:cubicBezTo>
                  <a:cubicBezTo>
                    <a:pt x="3078" y="3373"/>
                    <a:pt x="3640" y="2570"/>
                    <a:pt x="4229" y="1741"/>
                  </a:cubicBezTo>
                  <a:cubicBezTo>
                    <a:pt x="3373" y="1125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5"/>
            <p:cNvSpPr/>
            <p:nvPr/>
          </p:nvSpPr>
          <p:spPr>
            <a:xfrm>
              <a:off x="402725" y="3708300"/>
              <a:ext cx="103750" cy="105725"/>
            </a:xfrm>
            <a:custGeom>
              <a:avLst/>
              <a:gdLst/>
              <a:ahLst/>
              <a:cxnLst/>
              <a:rect l="l" t="t" r="r" b="b"/>
              <a:pathLst>
                <a:path w="4150" h="4229" extrusionOk="0">
                  <a:moveTo>
                    <a:pt x="1740" y="0"/>
                  </a:moveTo>
                  <a:cubicBezTo>
                    <a:pt x="1151" y="857"/>
                    <a:pt x="616" y="1659"/>
                    <a:pt x="0" y="2489"/>
                  </a:cubicBezTo>
                  <a:cubicBezTo>
                    <a:pt x="857" y="3078"/>
                    <a:pt x="1687" y="3667"/>
                    <a:pt x="2490" y="4229"/>
                  </a:cubicBezTo>
                  <a:cubicBezTo>
                    <a:pt x="3052" y="3453"/>
                    <a:pt x="3587" y="2677"/>
                    <a:pt x="4095" y="1954"/>
                  </a:cubicBezTo>
                  <a:cubicBezTo>
                    <a:pt x="4149" y="1874"/>
                    <a:pt x="4149" y="1686"/>
                    <a:pt x="4095" y="1659"/>
                  </a:cubicBezTo>
                  <a:cubicBezTo>
                    <a:pt x="3319" y="1124"/>
                    <a:pt x="2543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5"/>
            <p:cNvSpPr/>
            <p:nvPr/>
          </p:nvSpPr>
          <p:spPr>
            <a:xfrm>
              <a:off x="1609850" y="1992725"/>
              <a:ext cx="103075" cy="102950"/>
            </a:xfrm>
            <a:custGeom>
              <a:avLst/>
              <a:gdLst/>
              <a:ahLst/>
              <a:cxnLst/>
              <a:rect l="l" t="t" r="r" b="b"/>
              <a:pathLst>
                <a:path w="4123" h="4118" extrusionOk="0">
                  <a:moveTo>
                    <a:pt x="1729" y="1"/>
                  </a:moveTo>
                  <a:cubicBezTo>
                    <a:pt x="1642" y="1"/>
                    <a:pt x="1537" y="38"/>
                    <a:pt x="1499" y="76"/>
                  </a:cubicBezTo>
                  <a:cubicBezTo>
                    <a:pt x="1018" y="772"/>
                    <a:pt x="509" y="1495"/>
                    <a:pt x="27" y="2191"/>
                  </a:cubicBezTo>
                  <a:cubicBezTo>
                    <a:pt x="1" y="2244"/>
                    <a:pt x="1" y="2458"/>
                    <a:pt x="81" y="2485"/>
                  </a:cubicBezTo>
                  <a:cubicBezTo>
                    <a:pt x="804" y="3020"/>
                    <a:pt x="1580" y="3556"/>
                    <a:pt x="2383" y="4118"/>
                  </a:cubicBezTo>
                  <a:cubicBezTo>
                    <a:pt x="2972" y="3288"/>
                    <a:pt x="3507" y="2485"/>
                    <a:pt x="4122" y="1655"/>
                  </a:cubicBezTo>
                  <a:cubicBezTo>
                    <a:pt x="3320" y="1120"/>
                    <a:pt x="2543" y="585"/>
                    <a:pt x="1821" y="23"/>
                  </a:cubicBezTo>
                  <a:cubicBezTo>
                    <a:pt x="1797" y="7"/>
                    <a:pt x="1764" y="1"/>
                    <a:pt x="172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1285325" y="2451750"/>
              <a:ext cx="106400" cy="99875"/>
            </a:xfrm>
            <a:custGeom>
              <a:avLst/>
              <a:gdLst/>
              <a:ahLst/>
              <a:cxnLst/>
              <a:rect l="l" t="t" r="r" b="b"/>
              <a:pathLst>
                <a:path w="4256" h="3995" extrusionOk="0">
                  <a:moveTo>
                    <a:pt x="1857" y="1"/>
                  </a:moveTo>
                  <a:cubicBezTo>
                    <a:pt x="1762" y="1"/>
                    <a:pt x="1644" y="39"/>
                    <a:pt x="1606" y="76"/>
                  </a:cubicBezTo>
                  <a:cubicBezTo>
                    <a:pt x="1071" y="826"/>
                    <a:pt x="536" y="1602"/>
                    <a:pt x="0" y="2352"/>
                  </a:cubicBezTo>
                  <a:cubicBezTo>
                    <a:pt x="803" y="2940"/>
                    <a:pt x="1526" y="3476"/>
                    <a:pt x="2302" y="3957"/>
                  </a:cubicBezTo>
                  <a:cubicBezTo>
                    <a:pt x="2350" y="3982"/>
                    <a:pt x="2420" y="3995"/>
                    <a:pt x="2485" y="3995"/>
                  </a:cubicBezTo>
                  <a:cubicBezTo>
                    <a:pt x="2564" y="3995"/>
                    <a:pt x="2635" y="3975"/>
                    <a:pt x="2650" y="3931"/>
                  </a:cubicBezTo>
                  <a:cubicBezTo>
                    <a:pt x="3185" y="3154"/>
                    <a:pt x="3694" y="2432"/>
                    <a:pt x="4256" y="1629"/>
                  </a:cubicBezTo>
                  <a:cubicBezTo>
                    <a:pt x="3453" y="1067"/>
                    <a:pt x="2704" y="531"/>
                    <a:pt x="1954" y="23"/>
                  </a:cubicBezTo>
                  <a:cubicBezTo>
                    <a:pt x="1931" y="7"/>
                    <a:pt x="1896" y="1"/>
                    <a:pt x="1857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5"/>
            <p:cNvSpPr/>
            <p:nvPr/>
          </p:nvSpPr>
          <p:spPr>
            <a:xfrm>
              <a:off x="1586425" y="334292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1" y="1"/>
                  </a:moveTo>
                  <a:cubicBezTo>
                    <a:pt x="1152" y="831"/>
                    <a:pt x="563" y="1634"/>
                    <a:pt x="1" y="2490"/>
                  </a:cubicBezTo>
                  <a:cubicBezTo>
                    <a:pt x="831" y="3052"/>
                    <a:pt x="1633" y="3614"/>
                    <a:pt x="2490" y="4230"/>
                  </a:cubicBezTo>
                  <a:cubicBezTo>
                    <a:pt x="3079" y="3347"/>
                    <a:pt x="3641" y="2544"/>
                    <a:pt x="4257" y="1741"/>
                  </a:cubicBezTo>
                  <a:cubicBezTo>
                    <a:pt x="3373" y="1152"/>
                    <a:pt x="2570" y="617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967475" y="2906000"/>
              <a:ext cx="103075" cy="105725"/>
            </a:xfrm>
            <a:custGeom>
              <a:avLst/>
              <a:gdLst/>
              <a:ahLst/>
              <a:cxnLst/>
              <a:rect l="l" t="t" r="r" b="b"/>
              <a:pathLst>
                <a:path w="4123" h="4229" extrusionOk="0">
                  <a:moveTo>
                    <a:pt x="1606" y="0"/>
                  </a:moveTo>
                  <a:cubicBezTo>
                    <a:pt x="1071" y="776"/>
                    <a:pt x="536" y="1552"/>
                    <a:pt x="27" y="2275"/>
                  </a:cubicBezTo>
                  <a:cubicBezTo>
                    <a:pt x="1" y="2355"/>
                    <a:pt x="27" y="2543"/>
                    <a:pt x="108" y="2623"/>
                  </a:cubicBezTo>
                  <a:cubicBezTo>
                    <a:pt x="830" y="3158"/>
                    <a:pt x="1606" y="3694"/>
                    <a:pt x="2383" y="4229"/>
                  </a:cubicBezTo>
                  <a:cubicBezTo>
                    <a:pt x="2945" y="3399"/>
                    <a:pt x="3507" y="2596"/>
                    <a:pt x="4122" y="1767"/>
                  </a:cubicBezTo>
                  <a:cubicBezTo>
                    <a:pt x="3239" y="1178"/>
                    <a:pt x="2436" y="616"/>
                    <a:pt x="1606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5"/>
            <p:cNvSpPr/>
            <p:nvPr/>
          </p:nvSpPr>
          <p:spPr>
            <a:xfrm>
              <a:off x="887175" y="3021075"/>
              <a:ext cx="103075" cy="105075"/>
            </a:xfrm>
            <a:custGeom>
              <a:avLst/>
              <a:gdLst/>
              <a:ahLst/>
              <a:cxnLst/>
              <a:rect l="l" t="t" r="r" b="b"/>
              <a:pathLst>
                <a:path w="4123" h="4203" extrusionOk="0">
                  <a:moveTo>
                    <a:pt x="1633" y="1"/>
                  </a:moveTo>
                  <a:cubicBezTo>
                    <a:pt x="1071" y="804"/>
                    <a:pt x="536" y="1526"/>
                    <a:pt x="27" y="2276"/>
                  </a:cubicBezTo>
                  <a:cubicBezTo>
                    <a:pt x="1" y="2329"/>
                    <a:pt x="27" y="2543"/>
                    <a:pt x="108" y="2597"/>
                  </a:cubicBezTo>
                  <a:cubicBezTo>
                    <a:pt x="830" y="3132"/>
                    <a:pt x="1607" y="3668"/>
                    <a:pt x="2383" y="4203"/>
                  </a:cubicBezTo>
                  <a:cubicBezTo>
                    <a:pt x="2972" y="3373"/>
                    <a:pt x="3561" y="2570"/>
                    <a:pt x="4123" y="1740"/>
                  </a:cubicBezTo>
                  <a:cubicBezTo>
                    <a:pt x="3293" y="1125"/>
                    <a:pt x="2490" y="590"/>
                    <a:pt x="16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5"/>
            <p:cNvSpPr/>
            <p:nvPr/>
          </p:nvSpPr>
          <p:spPr>
            <a:xfrm>
              <a:off x="1666725" y="3227850"/>
              <a:ext cx="105750" cy="102000"/>
            </a:xfrm>
            <a:custGeom>
              <a:avLst/>
              <a:gdLst/>
              <a:ahLst/>
              <a:cxnLst/>
              <a:rect l="l" t="t" r="r" b="b"/>
              <a:pathLst>
                <a:path w="4230" h="4080" extrusionOk="0">
                  <a:moveTo>
                    <a:pt x="1740" y="0"/>
                  </a:moveTo>
                  <a:cubicBezTo>
                    <a:pt x="1152" y="830"/>
                    <a:pt x="563" y="1633"/>
                    <a:pt x="1" y="2463"/>
                  </a:cubicBezTo>
                  <a:cubicBezTo>
                    <a:pt x="777" y="3025"/>
                    <a:pt x="1500" y="3560"/>
                    <a:pt x="2276" y="4069"/>
                  </a:cubicBezTo>
                  <a:cubicBezTo>
                    <a:pt x="2297" y="4076"/>
                    <a:pt x="2326" y="4079"/>
                    <a:pt x="2359" y="4079"/>
                  </a:cubicBezTo>
                  <a:cubicBezTo>
                    <a:pt x="2449" y="4079"/>
                    <a:pt x="2565" y="4054"/>
                    <a:pt x="2624" y="4015"/>
                  </a:cubicBezTo>
                  <a:cubicBezTo>
                    <a:pt x="3159" y="3266"/>
                    <a:pt x="3641" y="2489"/>
                    <a:pt x="4230" y="1713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5"/>
            <p:cNvSpPr/>
            <p:nvPr/>
          </p:nvSpPr>
          <p:spPr>
            <a:xfrm>
              <a:off x="643600" y="336502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1" y="0"/>
                  </a:moveTo>
                  <a:cubicBezTo>
                    <a:pt x="1152" y="830"/>
                    <a:pt x="617" y="1633"/>
                    <a:pt x="1" y="2463"/>
                  </a:cubicBezTo>
                  <a:cubicBezTo>
                    <a:pt x="857" y="3078"/>
                    <a:pt x="1687" y="3640"/>
                    <a:pt x="2490" y="4202"/>
                  </a:cubicBezTo>
                  <a:cubicBezTo>
                    <a:pt x="3079" y="3373"/>
                    <a:pt x="3668" y="2570"/>
                    <a:pt x="4230" y="1740"/>
                  </a:cubicBezTo>
                  <a:cubicBezTo>
                    <a:pt x="3400" y="1124"/>
                    <a:pt x="2597" y="562"/>
                    <a:pt x="174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5"/>
            <p:cNvSpPr/>
            <p:nvPr/>
          </p:nvSpPr>
          <p:spPr>
            <a:xfrm>
              <a:off x="1505475" y="3456700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0"/>
                  </a:moveTo>
                  <a:cubicBezTo>
                    <a:pt x="1178" y="830"/>
                    <a:pt x="589" y="1633"/>
                    <a:pt x="0" y="2489"/>
                  </a:cubicBezTo>
                  <a:cubicBezTo>
                    <a:pt x="857" y="3078"/>
                    <a:pt x="1660" y="3640"/>
                    <a:pt x="2463" y="4229"/>
                  </a:cubicBezTo>
                  <a:cubicBezTo>
                    <a:pt x="3078" y="3373"/>
                    <a:pt x="3640" y="2570"/>
                    <a:pt x="4202" y="1740"/>
                  </a:cubicBezTo>
                  <a:cubicBezTo>
                    <a:pt x="3373" y="1151"/>
                    <a:pt x="2570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5"/>
            <p:cNvSpPr/>
            <p:nvPr/>
          </p:nvSpPr>
          <p:spPr>
            <a:xfrm>
              <a:off x="1927700" y="1532900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1"/>
                  </a:moveTo>
                  <a:cubicBezTo>
                    <a:pt x="1178" y="831"/>
                    <a:pt x="562" y="1634"/>
                    <a:pt x="0" y="2490"/>
                  </a:cubicBezTo>
                  <a:cubicBezTo>
                    <a:pt x="884" y="3052"/>
                    <a:pt x="1686" y="3614"/>
                    <a:pt x="2516" y="4230"/>
                  </a:cubicBezTo>
                  <a:cubicBezTo>
                    <a:pt x="3105" y="3347"/>
                    <a:pt x="3640" y="2544"/>
                    <a:pt x="4229" y="1741"/>
                  </a:cubicBezTo>
                  <a:cubicBezTo>
                    <a:pt x="3373" y="1152"/>
                    <a:pt x="2570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5"/>
            <p:cNvSpPr/>
            <p:nvPr/>
          </p:nvSpPr>
          <p:spPr>
            <a:xfrm>
              <a:off x="1848075" y="16466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13" y="0"/>
                  </a:moveTo>
                  <a:cubicBezTo>
                    <a:pt x="1151" y="830"/>
                    <a:pt x="589" y="1633"/>
                    <a:pt x="0" y="2489"/>
                  </a:cubicBezTo>
                  <a:cubicBezTo>
                    <a:pt x="857" y="3051"/>
                    <a:pt x="1660" y="3613"/>
                    <a:pt x="2489" y="4229"/>
                  </a:cubicBezTo>
                  <a:cubicBezTo>
                    <a:pt x="3078" y="3373"/>
                    <a:pt x="3667" y="2570"/>
                    <a:pt x="4229" y="1740"/>
                  </a:cubicBezTo>
                  <a:cubicBezTo>
                    <a:pt x="3346" y="1151"/>
                    <a:pt x="2543" y="562"/>
                    <a:pt x="171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5"/>
            <p:cNvSpPr/>
            <p:nvPr/>
          </p:nvSpPr>
          <p:spPr>
            <a:xfrm>
              <a:off x="1265250" y="3800625"/>
              <a:ext cx="105075" cy="105075"/>
            </a:xfrm>
            <a:custGeom>
              <a:avLst/>
              <a:gdLst/>
              <a:ahLst/>
              <a:cxnLst/>
              <a:rect l="l" t="t" r="r" b="b"/>
              <a:pathLst>
                <a:path w="4203" h="4203" extrusionOk="0">
                  <a:moveTo>
                    <a:pt x="1740" y="1"/>
                  </a:moveTo>
                  <a:cubicBezTo>
                    <a:pt x="1178" y="830"/>
                    <a:pt x="589" y="1633"/>
                    <a:pt x="0" y="2463"/>
                  </a:cubicBezTo>
                  <a:cubicBezTo>
                    <a:pt x="830" y="3079"/>
                    <a:pt x="1633" y="3614"/>
                    <a:pt x="2463" y="4203"/>
                  </a:cubicBezTo>
                  <a:cubicBezTo>
                    <a:pt x="3078" y="3373"/>
                    <a:pt x="3640" y="2570"/>
                    <a:pt x="4202" y="1740"/>
                  </a:cubicBezTo>
                  <a:cubicBezTo>
                    <a:pt x="3373" y="1125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5"/>
            <p:cNvSpPr/>
            <p:nvPr/>
          </p:nvSpPr>
          <p:spPr>
            <a:xfrm>
              <a:off x="1184275" y="3915050"/>
              <a:ext cx="105075" cy="105750"/>
            </a:xfrm>
            <a:custGeom>
              <a:avLst/>
              <a:gdLst/>
              <a:ahLst/>
              <a:cxnLst/>
              <a:rect l="l" t="t" r="r" b="b"/>
              <a:pathLst>
                <a:path w="4203" h="4230" extrusionOk="0">
                  <a:moveTo>
                    <a:pt x="1740" y="1"/>
                  </a:moveTo>
                  <a:cubicBezTo>
                    <a:pt x="1178" y="830"/>
                    <a:pt x="589" y="1633"/>
                    <a:pt x="1" y="2490"/>
                  </a:cubicBezTo>
                  <a:cubicBezTo>
                    <a:pt x="857" y="3052"/>
                    <a:pt x="1660" y="3614"/>
                    <a:pt x="2517" y="4230"/>
                  </a:cubicBezTo>
                  <a:cubicBezTo>
                    <a:pt x="3105" y="3373"/>
                    <a:pt x="3668" y="2570"/>
                    <a:pt x="4203" y="1740"/>
                  </a:cubicBezTo>
                  <a:cubicBezTo>
                    <a:pt x="3373" y="1178"/>
                    <a:pt x="2570" y="616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5"/>
            <p:cNvSpPr/>
            <p:nvPr/>
          </p:nvSpPr>
          <p:spPr>
            <a:xfrm>
              <a:off x="1104650" y="40294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1"/>
                  </a:moveTo>
                  <a:cubicBezTo>
                    <a:pt x="1178" y="857"/>
                    <a:pt x="616" y="1660"/>
                    <a:pt x="1" y="2490"/>
                  </a:cubicBezTo>
                  <a:cubicBezTo>
                    <a:pt x="830" y="3052"/>
                    <a:pt x="1633" y="3614"/>
                    <a:pt x="2490" y="4229"/>
                  </a:cubicBezTo>
                  <a:cubicBezTo>
                    <a:pt x="3052" y="3427"/>
                    <a:pt x="3614" y="2624"/>
                    <a:pt x="4229" y="1740"/>
                  </a:cubicBezTo>
                  <a:cubicBezTo>
                    <a:pt x="3373" y="1151"/>
                    <a:pt x="2570" y="589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5"/>
            <p:cNvSpPr/>
            <p:nvPr/>
          </p:nvSpPr>
          <p:spPr>
            <a:xfrm>
              <a:off x="483025" y="359387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0"/>
                  </a:moveTo>
                  <a:cubicBezTo>
                    <a:pt x="1151" y="830"/>
                    <a:pt x="589" y="1633"/>
                    <a:pt x="0" y="2489"/>
                  </a:cubicBezTo>
                  <a:cubicBezTo>
                    <a:pt x="830" y="3078"/>
                    <a:pt x="1633" y="3640"/>
                    <a:pt x="2489" y="4229"/>
                  </a:cubicBezTo>
                  <a:cubicBezTo>
                    <a:pt x="3052" y="3373"/>
                    <a:pt x="3614" y="2570"/>
                    <a:pt x="4229" y="1740"/>
                  </a:cubicBezTo>
                  <a:cubicBezTo>
                    <a:pt x="3399" y="1178"/>
                    <a:pt x="2596" y="616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5"/>
            <p:cNvSpPr/>
            <p:nvPr/>
          </p:nvSpPr>
          <p:spPr>
            <a:xfrm>
              <a:off x="1987925" y="2770150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30" y="3079"/>
                    <a:pt x="1633" y="3614"/>
                    <a:pt x="2489" y="4203"/>
                  </a:cubicBezTo>
                  <a:cubicBezTo>
                    <a:pt x="3051" y="3373"/>
                    <a:pt x="3614" y="2570"/>
                    <a:pt x="4229" y="1740"/>
                  </a:cubicBezTo>
                  <a:cubicBezTo>
                    <a:pt x="3346" y="1125"/>
                    <a:pt x="2543" y="563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5"/>
            <p:cNvSpPr/>
            <p:nvPr/>
          </p:nvSpPr>
          <p:spPr>
            <a:xfrm>
              <a:off x="2228800" y="242622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14" y="0"/>
                  </a:moveTo>
                  <a:cubicBezTo>
                    <a:pt x="1098" y="883"/>
                    <a:pt x="536" y="1686"/>
                    <a:pt x="1" y="2489"/>
                  </a:cubicBezTo>
                  <a:cubicBezTo>
                    <a:pt x="831" y="3078"/>
                    <a:pt x="1633" y="3613"/>
                    <a:pt x="2490" y="4229"/>
                  </a:cubicBezTo>
                  <a:cubicBezTo>
                    <a:pt x="3079" y="3373"/>
                    <a:pt x="3641" y="2570"/>
                    <a:pt x="4230" y="1740"/>
                  </a:cubicBezTo>
                  <a:cubicBezTo>
                    <a:pt x="3373" y="1178"/>
                    <a:pt x="2570" y="616"/>
                    <a:pt x="171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5"/>
            <p:cNvSpPr/>
            <p:nvPr/>
          </p:nvSpPr>
          <p:spPr>
            <a:xfrm>
              <a:off x="562650" y="3478775"/>
              <a:ext cx="106425" cy="105750"/>
            </a:xfrm>
            <a:custGeom>
              <a:avLst/>
              <a:gdLst/>
              <a:ahLst/>
              <a:cxnLst/>
              <a:rect l="l" t="t" r="r" b="b"/>
              <a:pathLst>
                <a:path w="4257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90"/>
                  </a:cubicBezTo>
                  <a:cubicBezTo>
                    <a:pt x="884" y="3105"/>
                    <a:pt x="1687" y="3667"/>
                    <a:pt x="2516" y="4229"/>
                  </a:cubicBezTo>
                  <a:cubicBezTo>
                    <a:pt x="3105" y="3400"/>
                    <a:pt x="3694" y="2597"/>
                    <a:pt x="4256" y="1767"/>
                  </a:cubicBezTo>
                  <a:cubicBezTo>
                    <a:pt x="3426" y="1151"/>
                    <a:pt x="2623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5"/>
            <p:cNvSpPr/>
            <p:nvPr/>
          </p:nvSpPr>
          <p:spPr>
            <a:xfrm>
              <a:off x="2708575" y="1739000"/>
              <a:ext cx="106425" cy="105075"/>
            </a:xfrm>
            <a:custGeom>
              <a:avLst/>
              <a:gdLst/>
              <a:ahLst/>
              <a:cxnLst/>
              <a:rect l="l" t="t" r="r" b="b"/>
              <a:pathLst>
                <a:path w="4257" h="4203" extrusionOk="0">
                  <a:moveTo>
                    <a:pt x="1794" y="1"/>
                  </a:moveTo>
                  <a:cubicBezTo>
                    <a:pt x="1232" y="830"/>
                    <a:pt x="643" y="1633"/>
                    <a:pt x="1" y="2463"/>
                  </a:cubicBezTo>
                  <a:cubicBezTo>
                    <a:pt x="884" y="3079"/>
                    <a:pt x="1687" y="3641"/>
                    <a:pt x="2517" y="4203"/>
                  </a:cubicBezTo>
                  <a:cubicBezTo>
                    <a:pt x="3132" y="3373"/>
                    <a:pt x="3694" y="2570"/>
                    <a:pt x="4256" y="1741"/>
                  </a:cubicBezTo>
                  <a:cubicBezTo>
                    <a:pt x="3454" y="1152"/>
                    <a:pt x="2651" y="590"/>
                    <a:pt x="17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5"/>
            <p:cNvSpPr/>
            <p:nvPr/>
          </p:nvSpPr>
          <p:spPr>
            <a:xfrm>
              <a:off x="2308425" y="2313675"/>
              <a:ext cx="106425" cy="102525"/>
            </a:xfrm>
            <a:custGeom>
              <a:avLst/>
              <a:gdLst/>
              <a:ahLst/>
              <a:cxnLst/>
              <a:rect l="l" t="t" r="r" b="b"/>
              <a:pathLst>
                <a:path w="4257" h="4101" extrusionOk="0">
                  <a:moveTo>
                    <a:pt x="1898" y="0"/>
                  </a:moveTo>
                  <a:cubicBezTo>
                    <a:pt x="1819" y="0"/>
                    <a:pt x="1653" y="66"/>
                    <a:pt x="1607" y="112"/>
                  </a:cubicBezTo>
                  <a:cubicBezTo>
                    <a:pt x="1072" y="862"/>
                    <a:pt x="536" y="1585"/>
                    <a:pt x="1" y="2388"/>
                  </a:cubicBezTo>
                  <a:cubicBezTo>
                    <a:pt x="857" y="3003"/>
                    <a:pt x="1660" y="3565"/>
                    <a:pt x="2517" y="4101"/>
                  </a:cubicBezTo>
                  <a:cubicBezTo>
                    <a:pt x="3106" y="3271"/>
                    <a:pt x="3668" y="2468"/>
                    <a:pt x="4257" y="1638"/>
                  </a:cubicBezTo>
                  <a:lnTo>
                    <a:pt x="1928" y="5"/>
                  </a:lnTo>
                  <a:cubicBezTo>
                    <a:pt x="1921" y="2"/>
                    <a:pt x="1910" y="0"/>
                    <a:pt x="189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5"/>
            <p:cNvSpPr/>
            <p:nvPr/>
          </p:nvSpPr>
          <p:spPr>
            <a:xfrm>
              <a:off x="1205700" y="2565925"/>
              <a:ext cx="105750" cy="99450"/>
            </a:xfrm>
            <a:custGeom>
              <a:avLst/>
              <a:gdLst/>
              <a:ahLst/>
              <a:cxnLst/>
              <a:rect l="l" t="t" r="r" b="b"/>
              <a:pathLst>
                <a:path w="4230" h="3978" extrusionOk="0">
                  <a:moveTo>
                    <a:pt x="1855" y="1"/>
                  </a:moveTo>
                  <a:cubicBezTo>
                    <a:pt x="1799" y="1"/>
                    <a:pt x="1649" y="70"/>
                    <a:pt x="1579" y="140"/>
                  </a:cubicBezTo>
                  <a:cubicBezTo>
                    <a:pt x="1044" y="863"/>
                    <a:pt x="535" y="1612"/>
                    <a:pt x="0" y="2388"/>
                  </a:cubicBezTo>
                  <a:cubicBezTo>
                    <a:pt x="776" y="2924"/>
                    <a:pt x="1526" y="3459"/>
                    <a:pt x="2248" y="3941"/>
                  </a:cubicBezTo>
                  <a:cubicBezTo>
                    <a:pt x="2297" y="3965"/>
                    <a:pt x="2372" y="3978"/>
                    <a:pt x="2442" y="3978"/>
                  </a:cubicBezTo>
                  <a:cubicBezTo>
                    <a:pt x="2529" y="3978"/>
                    <a:pt x="2608" y="3958"/>
                    <a:pt x="2623" y="3914"/>
                  </a:cubicBezTo>
                  <a:cubicBezTo>
                    <a:pt x="3158" y="3191"/>
                    <a:pt x="3694" y="2442"/>
                    <a:pt x="4229" y="1639"/>
                  </a:cubicBezTo>
                  <a:cubicBezTo>
                    <a:pt x="3426" y="1077"/>
                    <a:pt x="2650" y="541"/>
                    <a:pt x="1874" y="6"/>
                  </a:cubicBezTo>
                  <a:cubicBezTo>
                    <a:pt x="1870" y="2"/>
                    <a:pt x="1864" y="1"/>
                    <a:pt x="185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5"/>
            <p:cNvSpPr/>
            <p:nvPr/>
          </p:nvSpPr>
          <p:spPr>
            <a:xfrm>
              <a:off x="1827325" y="2999000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0" y="0"/>
                  </a:moveTo>
                  <a:cubicBezTo>
                    <a:pt x="1151" y="857"/>
                    <a:pt x="562" y="1660"/>
                    <a:pt x="0" y="2490"/>
                  </a:cubicBezTo>
                  <a:cubicBezTo>
                    <a:pt x="830" y="3052"/>
                    <a:pt x="1633" y="3614"/>
                    <a:pt x="2490" y="4229"/>
                  </a:cubicBezTo>
                  <a:cubicBezTo>
                    <a:pt x="3078" y="3400"/>
                    <a:pt x="3641" y="2543"/>
                    <a:pt x="4229" y="1740"/>
                  </a:cubicBezTo>
                  <a:cubicBezTo>
                    <a:pt x="3373" y="1151"/>
                    <a:pt x="2570" y="589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5"/>
            <p:cNvSpPr/>
            <p:nvPr/>
          </p:nvSpPr>
          <p:spPr>
            <a:xfrm>
              <a:off x="1127400" y="2677800"/>
              <a:ext cx="103750" cy="101775"/>
            </a:xfrm>
            <a:custGeom>
              <a:avLst/>
              <a:gdLst/>
              <a:ahLst/>
              <a:cxnLst/>
              <a:rect l="l" t="t" r="r" b="b"/>
              <a:pathLst>
                <a:path w="4150" h="4071" extrusionOk="0">
                  <a:moveTo>
                    <a:pt x="1660" y="1"/>
                  </a:moveTo>
                  <a:cubicBezTo>
                    <a:pt x="1098" y="777"/>
                    <a:pt x="563" y="1553"/>
                    <a:pt x="54" y="2303"/>
                  </a:cubicBezTo>
                  <a:cubicBezTo>
                    <a:pt x="1" y="2383"/>
                    <a:pt x="108" y="2624"/>
                    <a:pt x="188" y="2677"/>
                  </a:cubicBezTo>
                  <a:cubicBezTo>
                    <a:pt x="670" y="3025"/>
                    <a:pt x="1178" y="3347"/>
                    <a:pt x="1633" y="3695"/>
                  </a:cubicBezTo>
                  <a:cubicBezTo>
                    <a:pt x="1985" y="3937"/>
                    <a:pt x="2178" y="4070"/>
                    <a:pt x="2333" y="4070"/>
                  </a:cubicBezTo>
                  <a:cubicBezTo>
                    <a:pt x="2520" y="4070"/>
                    <a:pt x="2652" y="3878"/>
                    <a:pt x="2945" y="3454"/>
                  </a:cubicBezTo>
                  <a:cubicBezTo>
                    <a:pt x="3346" y="2918"/>
                    <a:pt x="3748" y="2356"/>
                    <a:pt x="4149" y="1741"/>
                  </a:cubicBezTo>
                  <a:cubicBezTo>
                    <a:pt x="3319" y="1152"/>
                    <a:pt x="2517" y="617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5"/>
            <p:cNvSpPr/>
            <p:nvPr/>
          </p:nvSpPr>
          <p:spPr>
            <a:xfrm>
              <a:off x="806875" y="3135500"/>
              <a:ext cx="103075" cy="105075"/>
            </a:xfrm>
            <a:custGeom>
              <a:avLst/>
              <a:gdLst/>
              <a:ahLst/>
              <a:cxnLst/>
              <a:rect l="l" t="t" r="r" b="b"/>
              <a:pathLst>
                <a:path w="4123" h="4203" extrusionOk="0">
                  <a:moveTo>
                    <a:pt x="1634" y="1"/>
                  </a:moveTo>
                  <a:cubicBezTo>
                    <a:pt x="1071" y="804"/>
                    <a:pt x="536" y="1553"/>
                    <a:pt x="28" y="2276"/>
                  </a:cubicBezTo>
                  <a:cubicBezTo>
                    <a:pt x="1" y="2329"/>
                    <a:pt x="28" y="2543"/>
                    <a:pt x="108" y="2597"/>
                  </a:cubicBezTo>
                  <a:cubicBezTo>
                    <a:pt x="831" y="3132"/>
                    <a:pt x="1607" y="3668"/>
                    <a:pt x="2383" y="4203"/>
                  </a:cubicBezTo>
                  <a:cubicBezTo>
                    <a:pt x="2972" y="3373"/>
                    <a:pt x="3561" y="2570"/>
                    <a:pt x="4123" y="1740"/>
                  </a:cubicBezTo>
                  <a:cubicBezTo>
                    <a:pt x="3293" y="1125"/>
                    <a:pt x="2490" y="616"/>
                    <a:pt x="163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5"/>
            <p:cNvSpPr/>
            <p:nvPr/>
          </p:nvSpPr>
          <p:spPr>
            <a:xfrm>
              <a:off x="1445900" y="2221125"/>
              <a:ext cx="106425" cy="104075"/>
            </a:xfrm>
            <a:custGeom>
              <a:avLst/>
              <a:gdLst/>
              <a:ahLst/>
              <a:cxnLst/>
              <a:rect l="l" t="t" r="r" b="b"/>
              <a:pathLst>
                <a:path w="4257" h="4163" extrusionOk="0">
                  <a:moveTo>
                    <a:pt x="1753" y="0"/>
                  </a:moveTo>
                  <a:cubicBezTo>
                    <a:pt x="1650" y="0"/>
                    <a:pt x="1575" y="107"/>
                    <a:pt x="1500" y="201"/>
                  </a:cubicBezTo>
                  <a:cubicBezTo>
                    <a:pt x="1072" y="844"/>
                    <a:pt x="670" y="1486"/>
                    <a:pt x="215" y="2075"/>
                  </a:cubicBezTo>
                  <a:cubicBezTo>
                    <a:pt x="1" y="2342"/>
                    <a:pt x="28" y="2530"/>
                    <a:pt x="349" y="2690"/>
                  </a:cubicBezTo>
                  <a:cubicBezTo>
                    <a:pt x="590" y="2824"/>
                    <a:pt x="831" y="3012"/>
                    <a:pt x="1072" y="3199"/>
                  </a:cubicBezTo>
                  <a:cubicBezTo>
                    <a:pt x="1553" y="3493"/>
                    <a:pt x="2008" y="3814"/>
                    <a:pt x="2517" y="4162"/>
                  </a:cubicBezTo>
                  <a:cubicBezTo>
                    <a:pt x="3106" y="3333"/>
                    <a:pt x="3641" y="2530"/>
                    <a:pt x="4257" y="1673"/>
                  </a:cubicBezTo>
                  <a:cubicBezTo>
                    <a:pt x="3454" y="1138"/>
                    <a:pt x="2704" y="603"/>
                    <a:pt x="1901" y="67"/>
                  </a:cubicBezTo>
                  <a:cubicBezTo>
                    <a:pt x="1845" y="19"/>
                    <a:pt x="1797" y="0"/>
                    <a:pt x="17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5"/>
            <p:cNvSpPr/>
            <p:nvPr/>
          </p:nvSpPr>
          <p:spPr>
            <a:xfrm>
              <a:off x="1529550" y="2104350"/>
              <a:ext cx="103075" cy="106425"/>
            </a:xfrm>
            <a:custGeom>
              <a:avLst/>
              <a:gdLst/>
              <a:ahLst/>
              <a:cxnLst/>
              <a:rect l="l" t="t" r="r" b="b"/>
              <a:pathLst>
                <a:path w="4123" h="4257" extrusionOk="0">
                  <a:moveTo>
                    <a:pt x="1633" y="1"/>
                  </a:moveTo>
                  <a:cubicBezTo>
                    <a:pt x="1071" y="804"/>
                    <a:pt x="536" y="1526"/>
                    <a:pt x="27" y="2303"/>
                  </a:cubicBezTo>
                  <a:cubicBezTo>
                    <a:pt x="1" y="2356"/>
                    <a:pt x="27" y="2597"/>
                    <a:pt x="108" y="2624"/>
                  </a:cubicBezTo>
                  <a:cubicBezTo>
                    <a:pt x="830" y="3186"/>
                    <a:pt x="1580" y="3668"/>
                    <a:pt x="2383" y="4257"/>
                  </a:cubicBezTo>
                  <a:cubicBezTo>
                    <a:pt x="2972" y="3400"/>
                    <a:pt x="3507" y="2597"/>
                    <a:pt x="4123" y="1741"/>
                  </a:cubicBezTo>
                  <a:cubicBezTo>
                    <a:pt x="3293" y="1125"/>
                    <a:pt x="2490" y="590"/>
                    <a:pt x="16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5"/>
            <p:cNvSpPr/>
            <p:nvPr/>
          </p:nvSpPr>
          <p:spPr>
            <a:xfrm>
              <a:off x="2148500" y="2540625"/>
              <a:ext cx="105750" cy="105750"/>
            </a:xfrm>
            <a:custGeom>
              <a:avLst/>
              <a:gdLst/>
              <a:ahLst/>
              <a:cxnLst/>
              <a:rect l="l" t="t" r="r" b="b"/>
              <a:pathLst>
                <a:path w="4230" h="4230" extrusionOk="0">
                  <a:moveTo>
                    <a:pt x="1741" y="1"/>
                  </a:moveTo>
                  <a:cubicBezTo>
                    <a:pt x="1152" y="857"/>
                    <a:pt x="563" y="1660"/>
                    <a:pt x="1" y="2490"/>
                  </a:cubicBezTo>
                  <a:cubicBezTo>
                    <a:pt x="831" y="3079"/>
                    <a:pt x="1634" y="3668"/>
                    <a:pt x="2490" y="4230"/>
                  </a:cubicBezTo>
                  <a:cubicBezTo>
                    <a:pt x="3079" y="3400"/>
                    <a:pt x="3641" y="2597"/>
                    <a:pt x="4230" y="1741"/>
                  </a:cubicBezTo>
                  <a:cubicBezTo>
                    <a:pt x="3373" y="1152"/>
                    <a:pt x="2544" y="590"/>
                    <a:pt x="17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5"/>
            <p:cNvSpPr/>
            <p:nvPr/>
          </p:nvSpPr>
          <p:spPr>
            <a:xfrm>
              <a:off x="1688800" y="1876175"/>
              <a:ext cx="103750" cy="105075"/>
            </a:xfrm>
            <a:custGeom>
              <a:avLst/>
              <a:gdLst/>
              <a:ahLst/>
              <a:cxnLst/>
              <a:rect l="l" t="t" r="r" b="b"/>
              <a:pathLst>
                <a:path w="4150" h="4203" extrusionOk="0">
                  <a:moveTo>
                    <a:pt x="1660" y="1"/>
                  </a:moveTo>
                  <a:cubicBezTo>
                    <a:pt x="1125" y="804"/>
                    <a:pt x="590" y="1553"/>
                    <a:pt x="28" y="2303"/>
                  </a:cubicBezTo>
                  <a:cubicBezTo>
                    <a:pt x="1" y="2356"/>
                    <a:pt x="28" y="2517"/>
                    <a:pt x="81" y="2570"/>
                  </a:cubicBezTo>
                  <a:cubicBezTo>
                    <a:pt x="831" y="3132"/>
                    <a:pt x="1607" y="3641"/>
                    <a:pt x="2410" y="4203"/>
                  </a:cubicBezTo>
                  <a:cubicBezTo>
                    <a:pt x="2999" y="3373"/>
                    <a:pt x="3534" y="2570"/>
                    <a:pt x="4150" y="1740"/>
                  </a:cubicBezTo>
                  <a:cubicBezTo>
                    <a:pt x="3347" y="1152"/>
                    <a:pt x="2544" y="590"/>
                    <a:pt x="166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5"/>
            <p:cNvSpPr/>
            <p:nvPr/>
          </p:nvSpPr>
          <p:spPr>
            <a:xfrm>
              <a:off x="2067550" y="2655725"/>
              <a:ext cx="105750" cy="105075"/>
            </a:xfrm>
            <a:custGeom>
              <a:avLst/>
              <a:gdLst/>
              <a:ahLst/>
              <a:cxnLst/>
              <a:rect l="l" t="t" r="r" b="b"/>
              <a:pathLst>
                <a:path w="4230" h="4203" extrusionOk="0">
                  <a:moveTo>
                    <a:pt x="1740" y="1"/>
                  </a:moveTo>
                  <a:cubicBezTo>
                    <a:pt x="1124" y="830"/>
                    <a:pt x="562" y="1633"/>
                    <a:pt x="0" y="2463"/>
                  </a:cubicBezTo>
                  <a:cubicBezTo>
                    <a:pt x="857" y="3079"/>
                    <a:pt x="1660" y="3614"/>
                    <a:pt x="2516" y="4203"/>
                  </a:cubicBezTo>
                  <a:cubicBezTo>
                    <a:pt x="3105" y="3373"/>
                    <a:pt x="3667" y="2543"/>
                    <a:pt x="4229" y="1740"/>
                  </a:cubicBezTo>
                  <a:cubicBezTo>
                    <a:pt x="3373" y="1152"/>
                    <a:pt x="2570" y="590"/>
                    <a:pt x="174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5"/>
            <p:cNvSpPr/>
            <p:nvPr/>
          </p:nvSpPr>
          <p:spPr>
            <a:xfrm>
              <a:off x="1365625" y="2334550"/>
              <a:ext cx="106400" cy="105075"/>
            </a:xfrm>
            <a:custGeom>
              <a:avLst/>
              <a:gdLst/>
              <a:ahLst/>
              <a:cxnLst/>
              <a:rect l="l" t="t" r="r" b="b"/>
              <a:pathLst>
                <a:path w="4256" h="4203" extrusionOk="0">
                  <a:moveTo>
                    <a:pt x="1740" y="0"/>
                  </a:moveTo>
                  <a:cubicBezTo>
                    <a:pt x="1151" y="830"/>
                    <a:pt x="562" y="1633"/>
                    <a:pt x="0" y="2463"/>
                  </a:cubicBezTo>
                  <a:cubicBezTo>
                    <a:pt x="883" y="3025"/>
                    <a:pt x="1686" y="3614"/>
                    <a:pt x="2516" y="4202"/>
                  </a:cubicBezTo>
                  <a:cubicBezTo>
                    <a:pt x="3105" y="3373"/>
                    <a:pt x="3640" y="2570"/>
                    <a:pt x="4256" y="1740"/>
                  </a:cubicBezTo>
                  <a:cubicBezTo>
                    <a:pt x="3426" y="1124"/>
                    <a:pt x="2570" y="562"/>
                    <a:pt x="174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top Motion App Pitch Deck by Slidesgo">
  <a:themeElements>
    <a:clrScheme name="Simple Light">
      <a:dk1>
        <a:srgbClr val="191919"/>
      </a:dk1>
      <a:lt1>
        <a:srgbClr val="F4FFFF"/>
      </a:lt1>
      <a:dk2>
        <a:srgbClr val="E4E4E4"/>
      </a:dk2>
      <a:lt2>
        <a:srgbClr val="EE6798"/>
      </a:lt2>
      <a:accent1>
        <a:srgbClr val="5885DD"/>
      </a:accent1>
      <a:accent2>
        <a:srgbClr val="EEB0D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5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Stop Motion App Pitch Deck by Slidesgo</vt:lpstr>
      <vt:lpstr>My Cinema Booking App</vt:lpstr>
      <vt:lpstr>INTRODUCTION</vt:lpstr>
      <vt:lpstr>Work process</vt:lpstr>
      <vt:lpstr>Used Technologies</vt:lpstr>
      <vt:lpstr>Let's dive into the project!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20</cp:revision>
  <dcterms:modified xsi:type="dcterms:W3CDTF">2025-07-01T22:25:47Z</dcterms:modified>
</cp:coreProperties>
</file>